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diagrams/colors1.xml" ContentType="application/vnd.openxmlformats-officedocument.drawingml.diagramColors+xml"/>
  <Override PartName="/ppt/diagrams/drawing2.xml" ContentType="application/vnd.ms-office.drawingml.diagramDrawing+xml"/>
  <Override PartName="/ppt/diagrams/quickStyle4.xml" ContentType="application/vnd.openxmlformats-officedocument.drawingml.diagramStyl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diagrams/quickStyle2.xml" ContentType="application/vnd.openxmlformats-officedocument.drawingml.diagramStyl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diagrams/layout5.xml" ContentType="application/vnd.openxmlformats-officedocument.drawingml.diagramLayout+xml"/>
  <Override PartName="/ppt/slideLayouts/slideLayout10.xml" ContentType="application/vnd.openxmlformats-officedocument.presentationml.slideLayout+xml"/>
  <Override PartName="/ppt/diagrams/layout2.xml" ContentType="application/vnd.openxmlformats-officedocument.drawingml.diagramLayout+xml"/>
  <Override PartName="/ppt/diagrams/layout3.xml" ContentType="application/vnd.openxmlformats-officedocument.drawingml.diagramLayout+xml"/>
  <Override PartName="/ppt/diagrams/data4.xml" ContentType="application/vnd.openxmlformats-officedocument.drawingml.diagramData+xml"/>
  <Override PartName="/ppt/diagrams/data5.xml" ContentType="application/vnd.openxmlformats-officedocument.drawingml.diagramData+xml"/>
  <Default Extension="vml" ContentType="application/vnd.openxmlformats-officedocument.vmlDrawing"/>
  <Override PartName="/ppt/diagrams/layout1.xml" ContentType="application/vnd.openxmlformats-officedocument.drawingml.diagramLayout+xml"/>
  <Override PartName="/ppt/diagrams/data2.xml" ContentType="application/vnd.openxmlformats-officedocument.drawingml.diagramData+xml"/>
  <Override PartName="/ppt/diagrams/data3.xml" ContentType="application/vnd.openxmlformats-officedocument.drawingml.diagramData+xml"/>
  <Override PartName="/ppt/diagrams/colors5.xml" ContentType="application/vnd.openxmlformats-officedocument.drawingml.diagramColors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diagrams/data1.xml" ContentType="application/vnd.openxmlformats-officedocument.drawingml.diagramData+xml"/>
  <Override PartName="/ppt/diagrams/colors3.xml" ContentType="application/vnd.openxmlformats-officedocument.drawingml.diagramColors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rawing5.xml" ContentType="application/vnd.ms-office.drawingml.diagramDrawing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diagrams/colors2.xml" ContentType="application/vnd.openxmlformats-officedocument.drawingml.diagramColors+xml"/>
  <Override PartName="/ppt/diagrams/drawing3.xml" ContentType="application/vnd.ms-office.drawingml.diagramDrawing+xml"/>
  <Default Extension="png" ContentType="image/png"/>
  <Override PartName="/ppt/diagrams/quickStyle5.xml" ContentType="application/vnd.openxmlformats-officedocument.drawingml.diagramStyle+xml"/>
  <Default Extension="bin" ContentType="application/vnd.openxmlformats-officedocument.oleObject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diagrams/drawing1.xml" ContentType="application/vnd.ms-office.drawingml.diagramDrawing+xml"/>
  <Override PartName="/ppt/diagrams/quickStyle3.xml" ContentType="application/vnd.openxmlformats-officedocument.drawingml.diagramStyle+xml"/>
  <Override PartName="/ppt/slides/slide1.xml" ContentType="application/vnd.openxmlformats-officedocument.presentationml.slide+xml"/>
  <Override PartName="/ppt/slides/slide15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diagrams/quickStyle1.xml" ContentType="application/vnd.openxmlformats-officedocument.drawingml.diagramStyl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diagrams/layout4.xml" ContentType="application/vnd.openxmlformats-officedocument.drawingml.diagram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2" r:id="rId1"/>
  </p:sldMasterIdLst>
  <p:sldIdLst>
    <p:sldId id="256" r:id="rId2"/>
    <p:sldId id="280" r:id="rId3"/>
    <p:sldId id="257" r:id="rId4"/>
    <p:sldId id="258" r:id="rId5"/>
    <p:sldId id="259" r:id="rId6"/>
    <p:sldId id="261" r:id="rId7"/>
    <p:sldId id="260" r:id="rId8"/>
    <p:sldId id="265" r:id="rId9"/>
    <p:sldId id="271" r:id="rId10"/>
    <p:sldId id="268" r:id="rId11"/>
    <p:sldId id="267" r:id="rId12"/>
    <p:sldId id="269" r:id="rId13"/>
    <p:sldId id="270" r:id="rId14"/>
    <p:sldId id="272" r:id="rId15"/>
    <p:sldId id="273" r:id="rId16"/>
    <p:sldId id="279" r:id="rId17"/>
    <p:sldId id="277" r:id="rId18"/>
    <p:sldId id="266" r:id="rId19"/>
    <p:sldId id="278" r:id="rId20"/>
    <p:sldId id="281" r:id="rId21"/>
    <p:sldId id="282" r:id="rId22"/>
    <p:sldId id="283" r:id="rId23"/>
    <p:sldId id="284" r:id="rId2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6" d="100"/>
          <a:sy n="86" d="100"/>
        </p:scale>
        <p:origin x="-1488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C75181D-85F2-4B08-8363-1F5484F9BB03}" type="doc">
      <dgm:prSet loTypeId="urn:microsoft.com/office/officeart/2005/8/layout/hierarchy2" loCatId="hierarchy" qsTypeId="urn:microsoft.com/office/officeart/2005/8/quickstyle/3d8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DE6D64E-C6F7-47D5-B96E-4EB6AD9D8368}">
      <dgm:prSet phldrT="[Text]"/>
      <dgm:spPr>
        <a:solidFill>
          <a:srgbClr val="00B050"/>
        </a:solidFill>
      </dgm:spPr>
      <dgm:t>
        <a:bodyPr/>
        <a:lstStyle/>
        <a:p>
          <a:r>
            <a:rPr lang="zh-CN" altLang="en-US" dirty="0" smtClean="0"/>
            <a:t>测试机架</a:t>
          </a:r>
          <a:endParaRPr lang="en-US" dirty="0"/>
        </a:p>
      </dgm:t>
    </dgm:pt>
    <dgm:pt modelId="{A291D3D3-1D41-47B5-A95F-E29FA1797899}" type="parTrans" cxnId="{2C843FC2-E8E9-4662-BC91-27A88DCC525B}">
      <dgm:prSet/>
      <dgm:spPr/>
      <dgm:t>
        <a:bodyPr/>
        <a:lstStyle/>
        <a:p>
          <a:endParaRPr lang="en-US"/>
        </a:p>
      </dgm:t>
    </dgm:pt>
    <dgm:pt modelId="{C8580872-D026-47A5-9ECE-00EE6F186037}" type="sibTrans" cxnId="{2C843FC2-E8E9-4662-BC91-27A88DCC525B}">
      <dgm:prSet/>
      <dgm:spPr/>
      <dgm:t>
        <a:bodyPr/>
        <a:lstStyle/>
        <a:p>
          <a:endParaRPr lang="en-US"/>
        </a:p>
      </dgm:t>
    </dgm:pt>
    <dgm:pt modelId="{4E16A03C-91C2-497D-AACF-02DEB661AC55}">
      <dgm:prSet phldrT="[Text]"/>
      <dgm:spPr>
        <a:solidFill>
          <a:srgbClr val="92D050"/>
        </a:solidFill>
        <a:ln>
          <a:solidFill>
            <a:srgbClr val="00B050"/>
          </a:solidFill>
        </a:ln>
        <a:effectLst>
          <a:outerShdw blurRad="50800" dist="20000" dir="5400000" rotWithShape="0">
            <a:srgbClr val="00B0F0">
              <a:alpha val="42000"/>
            </a:srgbClr>
          </a:outerShdw>
        </a:effectLst>
      </dgm:spPr>
      <dgm:t>
        <a:bodyPr/>
        <a:lstStyle/>
        <a:p>
          <a:r>
            <a:rPr lang="zh-CN" altLang="en-US" dirty="0" smtClean="0"/>
            <a:t>软件</a:t>
          </a:r>
          <a:endParaRPr lang="en-US" dirty="0"/>
        </a:p>
      </dgm:t>
    </dgm:pt>
    <dgm:pt modelId="{FB3AC9DC-C5B3-4ADD-A625-C5F9DC400E64}" type="parTrans" cxnId="{07F242A3-7389-40C3-93CE-9C3C6DBD1195}">
      <dgm:prSet/>
      <dgm:spPr/>
      <dgm:t>
        <a:bodyPr/>
        <a:lstStyle/>
        <a:p>
          <a:endParaRPr lang="en-US"/>
        </a:p>
      </dgm:t>
    </dgm:pt>
    <dgm:pt modelId="{86CA02CE-CDF5-48D0-8F06-5600D339FEA5}" type="sibTrans" cxnId="{07F242A3-7389-40C3-93CE-9C3C6DBD1195}">
      <dgm:prSet/>
      <dgm:spPr/>
      <dgm:t>
        <a:bodyPr/>
        <a:lstStyle/>
        <a:p>
          <a:endParaRPr lang="en-US"/>
        </a:p>
      </dgm:t>
    </dgm:pt>
    <dgm:pt modelId="{972BA771-88F9-4B54-82FA-5538CFA12829}">
      <dgm:prSet phldrT="[Text]"/>
      <dgm:spPr>
        <a:solidFill>
          <a:srgbClr val="92D050"/>
        </a:solidFill>
      </dgm:spPr>
      <dgm:t>
        <a:bodyPr/>
        <a:lstStyle/>
        <a:p>
          <a:r>
            <a:rPr lang="zh-CN" altLang="en-US" dirty="0" smtClean="0"/>
            <a:t>硬件</a:t>
          </a:r>
          <a:endParaRPr lang="en-US" dirty="0"/>
        </a:p>
      </dgm:t>
    </dgm:pt>
    <dgm:pt modelId="{5C734A18-8290-472B-9C43-2DCCB7F2816B}" type="parTrans" cxnId="{42FE0DBE-8E5F-413C-AD29-88DE25B323BE}">
      <dgm:prSet/>
      <dgm:spPr/>
      <dgm:t>
        <a:bodyPr/>
        <a:lstStyle/>
        <a:p>
          <a:endParaRPr lang="en-US"/>
        </a:p>
      </dgm:t>
    </dgm:pt>
    <dgm:pt modelId="{9A24AFF4-ED91-44E6-A14F-BAB638236EFE}" type="sibTrans" cxnId="{42FE0DBE-8E5F-413C-AD29-88DE25B323BE}">
      <dgm:prSet/>
      <dgm:spPr/>
      <dgm:t>
        <a:bodyPr/>
        <a:lstStyle/>
        <a:p>
          <a:endParaRPr lang="en-US"/>
        </a:p>
      </dgm:t>
    </dgm:pt>
    <dgm:pt modelId="{F986AEB2-3833-47A8-A5FA-09CB967DFD12}" type="pres">
      <dgm:prSet presAssocID="{FC75181D-85F2-4B08-8363-1F5484F9BB03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9558C69-A013-4D60-9DB9-929186CA9235}" type="pres">
      <dgm:prSet presAssocID="{1DE6D64E-C6F7-47D5-B96E-4EB6AD9D8368}" presName="root1" presStyleCnt="0"/>
      <dgm:spPr/>
    </dgm:pt>
    <dgm:pt modelId="{95764811-FD2D-4E89-B70E-74B7D8402163}" type="pres">
      <dgm:prSet presAssocID="{1DE6D64E-C6F7-47D5-B96E-4EB6AD9D8368}" presName="LevelOneTextNod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7D31E9E-3A26-469C-BA92-5B32E796B477}" type="pres">
      <dgm:prSet presAssocID="{1DE6D64E-C6F7-47D5-B96E-4EB6AD9D8368}" presName="level2hierChild" presStyleCnt="0"/>
      <dgm:spPr/>
    </dgm:pt>
    <dgm:pt modelId="{1944967A-7E98-4A3F-B53A-5FAC8A41316C}" type="pres">
      <dgm:prSet presAssocID="{FB3AC9DC-C5B3-4ADD-A625-C5F9DC400E64}" presName="conn2-1" presStyleLbl="parChTrans1D2" presStyleIdx="0" presStyleCnt="2"/>
      <dgm:spPr/>
      <dgm:t>
        <a:bodyPr/>
        <a:lstStyle/>
        <a:p>
          <a:endParaRPr lang="en-US"/>
        </a:p>
      </dgm:t>
    </dgm:pt>
    <dgm:pt modelId="{D6E799F9-2CCC-47D1-A36D-6FA4EF1B7CFA}" type="pres">
      <dgm:prSet presAssocID="{FB3AC9DC-C5B3-4ADD-A625-C5F9DC400E64}" presName="connTx" presStyleLbl="parChTrans1D2" presStyleIdx="0" presStyleCnt="2"/>
      <dgm:spPr/>
      <dgm:t>
        <a:bodyPr/>
        <a:lstStyle/>
        <a:p>
          <a:endParaRPr lang="en-US"/>
        </a:p>
      </dgm:t>
    </dgm:pt>
    <dgm:pt modelId="{9F07B908-1A7A-4F83-BB13-21F2A114069F}" type="pres">
      <dgm:prSet presAssocID="{4E16A03C-91C2-497D-AACF-02DEB661AC55}" presName="root2" presStyleCnt="0"/>
      <dgm:spPr/>
    </dgm:pt>
    <dgm:pt modelId="{D06A9534-0239-47C2-A84F-3B537EC2EE9C}" type="pres">
      <dgm:prSet presAssocID="{4E16A03C-91C2-497D-AACF-02DEB661AC55}" presName="LevelTwoTextNode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F6E941A-D76F-4531-9A7A-CBFB4BE3ED40}" type="pres">
      <dgm:prSet presAssocID="{4E16A03C-91C2-497D-AACF-02DEB661AC55}" presName="level3hierChild" presStyleCnt="0"/>
      <dgm:spPr/>
    </dgm:pt>
    <dgm:pt modelId="{15C9FDAF-CDD3-456A-8C1D-1F2B7502D321}" type="pres">
      <dgm:prSet presAssocID="{5C734A18-8290-472B-9C43-2DCCB7F2816B}" presName="conn2-1" presStyleLbl="parChTrans1D2" presStyleIdx="1" presStyleCnt="2"/>
      <dgm:spPr/>
      <dgm:t>
        <a:bodyPr/>
        <a:lstStyle/>
        <a:p>
          <a:endParaRPr lang="en-US"/>
        </a:p>
      </dgm:t>
    </dgm:pt>
    <dgm:pt modelId="{4629DE5B-8AA9-4C4A-9957-30B5416D1F37}" type="pres">
      <dgm:prSet presAssocID="{5C734A18-8290-472B-9C43-2DCCB7F2816B}" presName="connTx" presStyleLbl="parChTrans1D2" presStyleIdx="1" presStyleCnt="2"/>
      <dgm:spPr/>
      <dgm:t>
        <a:bodyPr/>
        <a:lstStyle/>
        <a:p>
          <a:endParaRPr lang="en-US"/>
        </a:p>
      </dgm:t>
    </dgm:pt>
    <dgm:pt modelId="{9EFA8D45-68BD-4C33-AE03-468F68825CF7}" type="pres">
      <dgm:prSet presAssocID="{972BA771-88F9-4B54-82FA-5538CFA12829}" presName="root2" presStyleCnt="0"/>
      <dgm:spPr/>
    </dgm:pt>
    <dgm:pt modelId="{9A34CF58-7593-4C61-8D6E-72CFFD6FCB5E}" type="pres">
      <dgm:prSet presAssocID="{972BA771-88F9-4B54-82FA-5538CFA12829}" presName="LevelTwoTextNode" presStyleLbl="node2" presStyleIdx="1" presStyleCnt="2" custLinFactNeighborX="2066" custLinFactNeighborY="-249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8E546A5-16AA-418A-BA47-A417A7E0AB79}" type="pres">
      <dgm:prSet presAssocID="{972BA771-88F9-4B54-82FA-5538CFA12829}" presName="level3hierChild" presStyleCnt="0"/>
      <dgm:spPr/>
    </dgm:pt>
  </dgm:ptLst>
  <dgm:cxnLst>
    <dgm:cxn modelId="{A3F98083-7839-40D6-89EE-57E2B2B76D92}" type="presOf" srcId="{5C734A18-8290-472B-9C43-2DCCB7F2816B}" destId="{15C9FDAF-CDD3-456A-8C1D-1F2B7502D321}" srcOrd="0" destOrd="0" presId="urn:microsoft.com/office/officeart/2005/8/layout/hierarchy2"/>
    <dgm:cxn modelId="{235D892A-E330-4B2A-A01D-10F4C9D636C4}" type="presOf" srcId="{1DE6D64E-C6F7-47D5-B96E-4EB6AD9D8368}" destId="{95764811-FD2D-4E89-B70E-74B7D8402163}" srcOrd="0" destOrd="0" presId="urn:microsoft.com/office/officeart/2005/8/layout/hierarchy2"/>
    <dgm:cxn modelId="{D219AC53-17B7-480E-BD5D-7FF27358563B}" type="presOf" srcId="{972BA771-88F9-4B54-82FA-5538CFA12829}" destId="{9A34CF58-7593-4C61-8D6E-72CFFD6FCB5E}" srcOrd="0" destOrd="0" presId="urn:microsoft.com/office/officeart/2005/8/layout/hierarchy2"/>
    <dgm:cxn modelId="{F8AB89AC-9C0B-434D-91BB-133D2818DB40}" type="presOf" srcId="{FC75181D-85F2-4B08-8363-1F5484F9BB03}" destId="{F986AEB2-3833-47A8-A5FA-09CB967DFD12}" srcOrd="0" destOrd="0" presId="urn:microsoft.com/office/officeart/2005/8/layout/hierarchy2"/>
    <dgm:cxn modelId="{03ACCE9D-3FF8-43EF-972F-4D777EC5CCD4}" type="presOf" srcId="{5C734A18-8290-472B-9C43-2DCCB7F2816B}" destId="{4629DE5B-8AA9-4C4A-9957-30B5416D1F37}" srcOrd="1" destOrd="0" presId="urn:microsoft.com/office/officeart/2005/8/layout/hierarchy2"/>
    <dgm:cxn modelId="{127A8017-7D17-4288-982C-D172CFF48A82}" type="presOf" srcId="{4E16A03C-91C2-497D-AACF-02DEB661AC55}" destId="{D06A9534-0239-47C2-A84F-3B537EC2EE9C}" srcOrd="0" destOrd="0" presId="urn:microsoft.com/office/officeart/2005/8/layout/hierarchy2"/>
    <dgm:cxn modelId="{07F242A3-7389-40C3-93CE-9C3C6DBD1195}" srcId="{1DE6D64E-C6F7-47D5-B96E-4EB6AD9D8368}" destId="{4E16A03C-91C2-497D-AACF-02DEB661AC55}" srcOrd="0" destOrd="0" parTransId="{FB3AC9DC-C5B3-4ADD-A625-C5F9DC400E64}" sibTransId="{86CA02CE-CDF5-48D0-8F06-5600D339FEA5}"/>
    <dgm:cxn modelId="{4AE30F02-AF5F-4272-9E83-D88AEBC1B202}" type="presOf" srcId="{FB3AC9DC-C5B3-4ADD-A625-C5F9DC400E64}" destId="{1944967A-7E98-4A3F-B53A-5FAC8A41316C}" srcOrd="0" destOrd="0" presId="urn:microsoft.com/office/officeart/2005/8/layout/hierarchy2"/>
    <dgm:cxn modelId="{BA1B53D0-3503-4B1A-8EBF-3F07D302501E}" type="presOf" srcId="{FB3AC9DC-C5B3-4ADD-A625-C5F9DC400E64}" destId="{D6E799F9-2CCC-47D1-A36D-6FA4EF1B7CFA}" srcOrd="1" destOrd="0" presId="urn:microsoft.com/office/officeart/2005/8/layout/hierarchy2"/>
    <dgm:cxn modelId="{42FE0DBE-8E5F-413C-AD29-88DE25B323BE}" srcId="{1DE6D64E-C6F7-47D5-B96E-4EB6AD9D8368}" destId="{972BA771-88F9-4B54-82FA-5538CFA12829}" srcOrd="1" destOrd="0" parTransId="{5C734A18-8290-472B-9C43-2DCCB7F2816B}" sibTransId="{9A24AFF4-ED91-44E6-A14F-BAB638236EFE}"/>
    <dgm:cxn modelId="{2C843FC2-E8E9-4662-BC91-27A88DCC525B}" srcId="{FC75181D-85F2-4B08-8363-1F5484F9BB03}" destId="{1DE6D64E-C6F7-47D5-B96E-4EB6AD9D8368}" srcOrd="0" destOrd="0" parTransId="{A291D3D3-1D41-47B5-A95F-E29FA1797899}" sibTransId="{C8580872-D026-47A5-9ECE-00EE6F186037}"/>
    <dgm:cxn modelId="{E49B944C-AA57-452C-AA82-82421E83ED5C}" type="presParOf" srcId="{F986AEB2-3833-47A8-A5FA-09CB967DFD12}" destId="{69558C69-A013-4D60-9DB9-929186CA9235}" srcOrd="0" destOrd="0" presId="urn:microsoft.com/office/officeart/2005/8/layout/hierarchy2"/>
    <dgm:cxn modelId="{6798C0E5-AD3F-4A2A-BB79-6EB08F8D7F55}" type="presParOf" srcId="{69558C69-A013-4D60-9DB9-929186CA9235}" destId="{95764811-FD2D-4E89-B70E-74B7D8402163}" srcOrd="0" destOrd="0" presId="urn:microsoft.com/office/officeart/2005/8/layout/hierarchy2"/>
    <dgm:cxn modelId="{19C4B0F6-5528-4F2E-ACC1-91DB9CCD17D5}" type="presParOf" srcId="{69558C69-A013-4D60-9DB9-929186CA9235}" destId="{A7D31E9E-3A26-469C-BA92-5B32E796B477}" srcOrd="1" destOrd="0" presId="urn:microsoft.com/office/officeart/2005/8/layout/hierarchy2"/>
    <dgm:cxn modelId="{7899FC29-BADA-4610-A594-8A7F06EA9149}" type="presParOf" srcId="{A7D31E9E-3A26-469C-BA92-5B32E796B477}" destId="{1944967A-7E98-4A3F-B53A-5FAC8A41316C}" srcOrd="0" destOrd="0" presId="urn:microsoft.com/office/officeart/2005/8/layout/hierarchy2"/>
    <dgm:cxn modelId="{C9110B4F-310D-433D-A828-0FD5FAD606BF}" type="presParOf" srcId="{1944967A-7E98-4A3F-B53A-5FAC8A41316C}" destId="{D6E799F9-2CCC-47D1-A36D-6FA4EF1B7CFA}" srcOrd="0" destOrd="0" presId="urn:microsoft.com/office/officeart/2005/8/layout/hierarchy2"/>
    <dgm:cxn modelId="{CA62F79A-A748-42DB-9678-6E3D73642030}" type="presParOf" srcId="{A7D31E9E-3A26-469C-BA92-5B32E796B477}" destId="{9F07B908-1A7A-4F83-BB13-21F2A114069F}" srcOrd="1" destOrd="0" presId="urn:microsoft.com/office/officeart/2005/8/layout/hierarchy2"/>
    <dgm:cxn modelId="{97088897-FB58-49A9-9822-3B20B4886727}" type="presParOf" srcId="{9F07B908-1A7A-4F83-BB13-21F2A114069F}" destId="{D06A9534-0239-47C2-A84F-3B537EC2EE9C}" srcOrd="0" destOrd="0" presId="urn:microsoft.com/office/officeart/2005/8/layout/hierarchy2"/>
    <dgm:cxn modelId="{70E3657B-D943-4473-B5C5-38F63C0B5C0F}" type="presParOf" srcId="{9F07B908-1A7A-4F83-BB13-21F2A114069F}" destId="{0F6E941A-D76F-4531-9A7A-CBFB4BE3ED40}" srcOrd="1" destOrd="0" presId="urn:microsoft.com/office/officeart/2005/8/layout/hierarchy2"/>
    <dgm:cxn modelId="{85C9754B-5F29-4B16-A597-13D1BBE721EA}" type="presParOf" srcId="{A7D31E9E-3A26-469C-BA92-5B32E796B477}" destId="{15C9FDAF-CDD3-456A-8C1D-1F2B7502D321}" srcOrd="2" destOrd="0" presId="urn:microsoft.com/office/officeart/2005/8/layout/hierarchy2"/>
    <dgm:cxn modelId="{A1221254-8B93-4865-9072-25B8DF09567B}" type="presParOf" srcId="{15C9FDAF-CDD3-456A-8C1D-1F2B7502D321}" destId="{4629DE5B-8AA9-4C4A-9957-30B5416D1F37}" srcOrd="0" destOrd="0" presId="urn:microsoft.com/office/officeart/2005/8/layout/hierarchy2"/>
    <dgm:cxn modelId="{608F8AA1-7A62-4264-9476-F26F577F43C6}" type="presParOf" srcId="{A7D31E9E-3A26-469C-BA92-5B32E796B477}" destId="{9EFA8D45-68BD-4C33-AE03-468F68825CF7}" srcOrd="3" destOrd="0" presId="urn:microsoft.com/office/officeart/2005/8/layout/hierarchy2"/>
    <dgm:cxn modelId="{418BA6A1-AC3B-4CB1-A8CB-3DB7ED68CFC1}" type="presParOf" srcId="{9EFA8D45-68BD-4C33-AE03-468F68825CF7}" destId="{9A34CF58-7593-4C61-8D6E-72CFFD6FCB5E}" srcOrd="0" destOrd="0" presId="urn:microsoft.com/office/officeart/2005/8/layout/hierarchy2"/>
    <dgm:cxn modelId="{5FB8C474-2382-4547-801F-21D8BE4211F2}" type="presParOf" srcId="{9EFA8D45-68BD-4C33-AE03-468F68825CF7}" destId="{B8E546A5-16AA-418A-BA47-A417A7E0AB79}" srcOrd="1" destOrd="0" presId="urn:microsoft.com/office/officeart/2005/8/layout/hierarchy2"/>
  </dgm:cxnLst>
  <dgm:bg>
    <a:effectLst>
      <a:innerShdw blurRad="63500" dist="50800" dir="13500000">
        <a:prstClr val="black">
          <a:alpha val="50000"/>
        </a:prstClr>
      </a:innerShdw>
    </a:effectLst>
  </dgm:bg>
  <dgm:whole>
    <a:ln w="19050" cap="flat" cmpd="sng" algn="ctr">
      <a:solidFill>
        <a:schemeClr val="lt1">
          <a:hueOff val="0"/>
          <a:satOff val="0"/>
          <a:lumOff val="0"/>
        </a:schemeClr>
      </a:solidFill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B493179-23F6-497E-898B-F44665A0857C}" type="doc">
      <dgm:prSet loTypeId="urn:microsoft.com/office/officeart/2005/8/layout/orgChart1" loCatId="hierarchy" qsTypeId="urn:microsoft.com/office/officeart/2005/8/quickstyle/3d9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25F21DE-B210-4EC6-9859-505924587D6C}">
      <dgm:prSet phldrT="[Text]"/>
      <dgm:spPr>
        <a:solidFill>
          <a:srgbClr val="00B050"/>
        </a:solidFill>
        <a:ln>
          <a:solidFill>
            <a:srgbClr val="0070C0"/>
          </a:solidFill>
        </a:ln>
      </dgm:spPr>
      <dgm:t>
        <a:bodyPr/>
        <a:lstStyle/>
        <a:p>
          <a:r>
            <a:rPr lang="zh-CN" altLang="en-US" dirty="0" smtClean="0"/>
            <a:t>硬件</a:t>
          </a:r>
          <a:endParaRPr lang="en-US" dirty="0"/>
        </a:p>
      </dgm:t>
    </dgm:pt>
    <dgm:pt modelId="{861901CE-0F74-4D1B-958E-4E934E8EEE5B}" type="parTrans" cxnId="{88B4D78B-9266-46D2-8FBD-3A2A6ABDD1B8}">
      <dgm:prSet/>
      <dgm:spPr/>
      <dgm:t>
        <a:bodyPr/>
        <a:lstStyle/>
        <a:p>
          <a:endParaRPr lang="en-US"/>
        </a:p>
      </dgm:t>
    </dgm:pt>
    <dgm:pt modelId="{26866E5D-28E9-4BA8-B556-F3EC90C764F4}" type="sibTrans" cxnId="{88B4D78B-9266-46D2-8FBD-3A2A6ABDD1B8}">
      <dgm:prSet/>
      <dgm:spPr/>
      <dgm:t>
        <a:bodyPr/>
        <a:lstStyle/>
        <a:p>
          <a:endParaRPr lang="en-US"/>
        </a:p>
      </dgm:t>
    </dgm:pt>
    <dgm:pt modelId="{0849A362-3D9E-46D9-BDFE-61293C83146C}">
      <dgm:prSet phldrT="[Text]"/>
      <dgm:spPr>
        <a:solidFill>
          <a:srgbClr val="00B050"/>
        </a:solidFill>
        <a:ln>
          <a:solidFill>
            <a:srgbClr val="0070C0"/>
          </a:solidFill>
        </a:ln>
      </dgm:spPr>
      <dgm:t>
        <a:bodyPr/>
        <a:lstStyle/>
        <a:p>
          <a:r>
            <a:rPr lang="zh-CN" altLang="en-US" dirty="0" smtClean="0"/>
            <a:t>数据采集卡</a:t>
          </a:r>
          <a:endParaRPr lang="en-US" dirty="0"/>
        </a:p>
      </dgm:t>
    </dgm:pt>
    <dgm:pt modelId="{BEE55E94-5489-4BEA-B2B1-249BD5951A3F}" type="parTrans" cxnId="{61F020B6-D796-47EE-9E47-21DB47688A8A}">
      <dgm:prSet/>
      <dgm:spPr>
        <a:solidFill>
          <a:srgbClr val="00B050"/>
        </a:solidFill>
        <a:ln>
          <a:solidFill>
            <a:srgbClr val="0070C0"/>
          </a:solidFill>
        </a:ln>
      </dgm:spPr>
      <dgm:t>
        <a:bodyPr/>
        <a:lstStyle/>
        <a:p>
          <a:endParaRPr lang="en-US"/>
        </a:p>
      </dgm:t>
    </dgm:pt>
    <dgm:pt modelId="{F75B299F-D132-48BE-860E-696D8F1D165D}" type="sibTrans" cxnId="{61F020B6-D796-47EE-9E47-21DB47688A8A}">
      <dgm:prSet/>
      <dgm:spPr/>
      <dgm:t>
        <a:bodyPr/>
        <a:lstStyle/>
        <a:p>
          <a:endParaRPr lang="en-US"/>
        </a:p>
      </dgm:t>
    </dgm:pt>
    <dgm:pt modelId="{22DAFCA4-84A6-4145-ACF7-F9812CD61BB1}">
      <dgm:prSet phldrT="[Text]"/>
      <dgm:spPr>
        <a:solidFill>
          <a:srgbClr val="00B050"/>
        </a:solidFill>
        <a:ln>
          <a:solidFill>
            <a:srgbClr val="0070C0"/>
          </a:solidFill>
        </a:ln>
      </dgm:spPr>
      <dgm:t>
        <a:bodyPr/>
        <a:lstStyle/>
        <a:p>
          <a:r>
            <a:rPr lang="zh-CN" altLang="en-US" dirty="0" smtClean="0"/>
            <a:t>程控电源</a:t>
          </a:r>
          <a:endParaRPr lang="en-US" dirty="0"/>
        </a:p>
      </dgm:t>
    </dgm:pt>
    <dgm:pt modelId="{1E828130-68DA-4E2B-9856-9ED0FA151240}" type="parTrans" cxnId="{ACB31DAD-BA77-4875-8A31-EE84AB5C1C10}">
      <dgm:prSet/>
      <dgm:spPr>
        <a:solidFill>
          <a:srgbClr val="00B050"/>
        </a:solidFill>
        <a:ln>
          <a:solidFill>
            <a:srgbClr val="0070C0"/>
          </a:solidFill>
        </a:ln>
      </dgm:spPr>
      <dgm:t>
        <a:bodyPr/>
        <a:lstStyle/>
        <a:p>
          <a:endParaRPr lang="en-US"/>
        </a:p>
      </dgm:t>
    </dgm:pt>
    <dgm:pt modelId="{0D27077C-8F0C-4DA1-B620-EBB686C3D63F}" type="sibTrans" cxnId="{ACB31DAD-BA77-4875-8A31-EE84AB5C1C10}">
      <dgm:prSet/>
      <dgm:spPr/>
      <dgm:t>
        <a:bodyPr/>
        <a:lstStyle/>
        <a:p>
          <a:endParaRPr lang="en-US"/>
        </a:p>
      </dgm:t>
    </dgm:pt>
    <dgm:pt modelId="{DC165372-0BD5-45F3-B44F-0E5338AC0B32}">
      <dgm:prSet phldrT="[Text]"/>
      <dgm:spPr>
        <a:solidFill>
          <a:srgbClr val="00B050"/>
        </a:solidFill>
        <a:ln>
          <a:solidFill>
            <a:srgbClr val="0070C0"/>
          </a:solidFill>
        </a:ln>
      </dgm:spPr>
      <dgm:t>
        <a:bodyPr/>
        <a:lstStyle/>
        <a:p>
          <a:r>
            <a:rPr lang="zh-CN" altLang="en-US" dirty="0" smtClean="0"/>
            <a:t>控制板</a:t>
          </a:r>
          <a:endParaRPr lang="en-US" dirty="0"/>
        </a:p>
      </dgm:t>
    </dgm:pt>
    <dgm:pt modelId="{77F7FA03-7BBE-4253-8E26-CD8D60818DC0}" type="parTrans" cxnId="{0D3ADEE6-37F7-4841-B5C9-4F2FB624BF47}">
      <dgm:prSet/>
      <dgm:spPr>
        <a:solidFill>
          <a:srgbClr val="00B050"/>
        </a:solidFill>
        <a:ln>
          <a:solidFill>
            <a:srgbClr val="0070C0"/>
          </a:solidFill>
        </a:ln>
      </dgm:spPr>
      <dgm:t>
        <a:bodyPr/>
        <a:lstStyle/>
        <a:p>
          <a:endParaRPr lang="en-US"/>
        </a:p>
      </dgm:t>
    </dgm:pt>
    <dgm:pt modelId="{05F0D7B8-87D7-4744-8648-58B389270AA0}" type="sibTrans" cxnId="{0D3ADEE6-37F7-4841-B5C9-4F2FB624BF47}">
      <dgm:prSet/>
      <dgm:spPr/>
      <dgm:t>
        <a:bodyPr/>
        <a:lstStyle/>
        <a:p>
          <a:endParaRPr lang="en-US"/>
        </a:p>
      </dgm:t>
    </dgm:pt>
    <dgm:pt modelId="{2DD9433E-00E9-4EAE-A5F9-1272512ED220}">
      <dgm:prSet phldrT="[Text]"/>
      <dgm:spPr>
        <a:solidFill>
          <a:srgbClr val="00B050"/>
        </a:solidFill>
        <a:ln>
          <a:solidFill>
            <a:srgbClr val="0070C0"/>
          </a:solidFill>
        </a:ln>
      </dgm:spPr>
      <dgm:t>
        <a:bodyPr/>
        <a:lstStyle/>
        <a:p>
          <a:r>
            <a:rPr lang="zh-CN" altLang="en-US" dirty="0" smtClean="0"/>
            <a:t>主机</a:t>
          </a:r>
          <a:endParaRPr lang="en-US" dirty="0"/>
        </a:p>
      </dgm:t>
    </dgm:pt>
    <dgm:pt modelId="{237CC6E4-A3F6-4C54-9451-751AA0B09750}" type="parTrans" cxnId="{9D1E2033-912A-4EA8-B5F2-68CEC50A5C91}">
      <dgm:prSet/>
      <dgm:spPr>
        <a:solidFill>
          <a:srgbClr val="00B050"/>
        </a:solidFill>
        <a:ln>
          <a:solidFill>
            <a:srgbClr val="0070C0"/>
          </a:solidFill>
        </a:ln>
      </dgm:spPr>
      <dgm:t>
        <a:bodyPr/>
        <a:lstStyle/>
        <a:p>
          <a:endParaRPr lang="en-US"/>
        </a:p>
      </dgm:t>
    </dgm:pt>
    <dgm:pt modelId="{597DF74C-7917-43C4-A629-9587EA176868}" type="sibTrans" cxnId="{9D1E2033-912A-4EA8-B5F2-68CEC50A5C91}">
      <dgm:prSet/>
      <dgm:spPr/>
      <dgm:t>
        <a:bodyPr/>
        <a:lstStyle/>
        <a:p>
          <a:endParaRPr lang="en-US"/>
        </a:p>
      </dgm:t>
    </dgm:pt>
    <dgm:pt modelId="{2D3A85F6-23CF-4466-B3EC-0E107F1F26F4}">
      <dgm:prSet phldrT="[Text]"/>
      <dgm:spPr>
        <a:solidFill>
          <a:srgbClr val="00B050"/>
        </a:solidFill>
        <a:ln>
          <a:solidFill>
            <a:srgbClr val="0070C0"/>
          </a:solidFill>
        </a:ln>
      </dgm:spPr>
      <dgm:t>
        <a:bodyPr/>
        <a:lstStyle/>
        <a:p>
          <a:r>
            <a:rPr lang="zh-CN" altLang="en-US" dirty="0" smtClean="0"/>
            <a:t>针座</a:t>
          </a:r>
          <a:endParaRPr lang="en-US" dirty="0"/>
        </a:p>
      </dgm:t>
    </dgm:pt>
    <dgm:pt modelId="{4B42BCF7-3084-4BAA-983E-7AAB08993859}" type="parTrans" cxnId="{2F50178E-F4A4-4097-BA76-E2BA5E32A4BE}">
      <dgm:prSet/>
      <dgm:spPr>
        <a:solidFill>
          <a:srgbClr val="00B050"/>
        </a:solidFill>
        <a:ln>
          <a:solidFill>
            <a:srgbClr val="0070C0"/>
          </a:solidFill>
        </a:ln>
      </dgm:spPr>
      <dgm:t>
        <a:bodyPr/>
        <a:lstStyle/>
        <a:p>
          <a:endParaRPr lang="en-US"/>
        </a:p>
      </dgm:t>
    </dgm:pt>
    <dgm:pt modelId="{AC47B361-A3C1-47C2-A7EC-C3B925E4A989}" type="sibTrans" cxnId="{2F50178E-F4A4-4097-BA76-E2BA5E32A4BE}">
      <dgm:prSet/>
      <dgm:spPr/>
      <dgm:t>
        <a:bodyPr/>
        <a:lstStyle/>
        <a:p>
          <a:endParaRPr lang="en-US"/>
        </a:p>
      </dgm:t>
    </dgm:pt>
    <dgm:pt modelId="{E68A247D-5294-4C8D-929C-761BFE56A5F3}" type="pres">
      <dgm:prSet presAssocID="{8B493179-23F6-497E-898B-F44665A0857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F7D0E5E0-2EEB-40F8-936E-5CC309D0D452}" type="pres">
      <dgm:prSet presAssocID="{D25F21DE-B210-4EC6-9859-505924587D6C}" presName="hierRoot1" presStyleCnt="0">
        <dgm:presLayoutVars>
          <dgm:hierBranch val="init"/>
        </dgm:presLayoutVars>
      </dgm:prSet>
      <dgm:spPr/>
    </dgm:pt>
    <dgm:pt modelId="{B549FA90-BAB7-4239-9BF0-80BA0AA992F9}" type="pres">
      <dgm:prSet presAssocID="{D25F21DE-B210-4EC6-9859-505924587D6C}" presName="rootComposite1" presStyleCnt="0"/>
      <dgm:spPr/>
    </dgm:pt>
    <dgm:pt modelId="{DC686409-02B7-4520-BEFB-5FD076E9E0BE}" type="pres">
      <dgm:prSet presAssocID="{D25F21DE-B210-4EC6-9859-505924587D6C}" presName="rootText1" presStyleLbl="node0" presStyleIdx="0" presStyleCnt="1" custLinFactNeighborX="-9444" custLinFactNeighborY="-9589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F308C02-F0B7-4BE8-B9B1-1B5E184A7D0C}" type="pres">
      <dgm:prSet presAssocID="{D25F21DE-B210-4EC6-9859-505924587D6C}" presName="rootConnector1" presStyleLbl="node1" presStyleIdx="0" presStyleCnt="0"/>
      <dgm:spPr/>
      <dgm:t>
        <a:bodyPr/>
        <a:lstStyle/>
        <a:p>
          <a:endParaRPr lang="en-US"/>
        </a:p>
      </dgm:t>
    </dgm:pt>
    <dgm:pt modelId="{92CD979C-18D1-4396-9E18-D0CA42A30257}" type="pres">
      <dgm:prSet presAssocID="{D25F21DE-B210-4EC6-9859-505924587D6C}" presName="hierChild2" presStyleCnt="0"/>
      <dgm:spPr/>
    </dgm:pt>
    <dgm:pt modelId="{8A97B2CF-F518-4BC4-A76F-0A46AD8A2A0E}" type="pres">
      <dgm:prSet presAssocID="{BEE55E94-5489-4BEA-B2B1-249BD5951A3F}" presName="Name37" presStyleLbl="parChTrans1D2" presStyleIdx="0" presStyleCnt="5"/>
      <dgm:spPr/>
      <dgm:t>
        <a:bodyPr/>
        <a:lstStyle/>
        <a:p>
          <a:endParaRPr lang="en-US"/>
        </a:p>
      </dgm:t>
    </dgm:pt>
    <dgm:pt modelId="{D604C9C2-62EC-4F01-A58B-38CB3C95FE88}" type="pres">
      <dgm:prSet presAssocID="{0849A362-3D9E-46D9-BDFE-61293C83146C}" presName="hierRoot2" presStyleCnt="0">
        <dgm:presLayoutVars>
          <dgm:hierBranch val="init"/>
        </dgm:presLayoutVars>
      </dgm:prSet>
      <dgm:spPr/>
    </dgm:pt>
    <dgm:pt modelId="{13B82D9F-BCA8-4653-8507-5EC3D717B0D9}" type="pres">
      <dgm:prSet presAssocID="{0849A362-3D9E-46D9-BDFE-61293C83146C}" presName="rootComposite" presStyleCnt="0"/>
      <dgm:spPr/>
    </dgm:pt>
    <dgm:pt modelId="{CAADDD55-806C-4C7E-A5B0-FDCF076D6F1A}" type="pres">
      <dgm:prSet presAssocID="{0849A362-3D9E-46D9-BDFE-61293C83146C}" presName="rootText" presStyleLbl="node2" presStyleIdx="0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6BC7764-2B5D-4794-B4E2-26EABD280669}" type="pres">
      <dgm:prSet presAssocID="{0849A362-3D9E-46D9-BDFE-61293C83146C}" presName="rootConnector" presStyleLbl="node2" presStyleIdx="0" presStyleCnt="5"/>
      <dgm:spPr/>
      <dgm:t>
        <a:bodyPr/>
        <a:lstStyle/>
        <a:p>
          <a:endParaRPr lang="en-US"/>
        </a:p>
      </dgm:t>
    </dgm:pt>
    <dgm:pt modelId="{F228FEF2-C275-41A7-8B50-3DB9CDD57BEB}" type="pres">
      <dgm:prSet presAssocID="{0849A362-3D9E-46D9-BDFE-61293C83146C}" presName="hierChild4" presStyleCnt="0"/>
      <dgm:spPr/>
    </dgm:pt>
    <dgm:pt modelId="{3254A041-22EA-4768-B49C-C58D6958C520}" type="pres">
      <dgm:prSet presAssocID="{0849A362-3D9E-46D9-BDFE-61293C83146C}" presName="hierChild5" presStyleCnt="0"/>
      <dgm:spPr/>
    </dgm:pt>
    <dgm:pt modelId="{382011BA-7521-4194-9FBF-5E10B130D4F0}" type="pres">
      <dgm:prSet presAssocID="{1E828130-68DA-4E2B-9856-9ED0FA151240}" presName="Name37" presStyleLbl="parChTrans1D2" presStyleIdx="1" presStyleCnt="5"/>
      <dgm:spPr/>
      <dgm:t>
        <a:bodyPr/>
        <a:lstStyle/>
        <a:p>
          <a:endParaRPr lang="en-US"/>
        </a:p>
      </dgm:t>
    </dgm:pt>
    <dgm:pt modelId="{6EF38982-4A08-41CA-B03B-2653058A34B6}" type="pres">
      <dgm:prSet presAssocID="{22DAFCA4-84A6-4145-ACF7-F9812CD61BB1}" presName="hierRoot2" presStyleCnt="0">
        <dgm:presLayoutVars>
          <dgm:hierBranch val="init"/>
        </dgm:presLayoutVars>
      </dgm:prSet>
      <dgm:spPr/>
    </dgm:pt>
    <dgm:pt modelId="{D9F9649D-3C20-43E7-A6C1-0B6102F22A41}" type="pres">
      <dgm:prSet presAssocID="{22DAFCA4-84A6-4145-ACF7-F9812CD61BB1}" presName="rootComposite" presStyleCnt="0"/>
      <dgm:spPr/>
    </dgm:pt>
    <dgm:pt modelId="{541492D2-35C8-40E5-8402-32F9DFAB58AA}" type="pres">
      <dgm:prSet presAssocID="{22DAFCA4-84A6-4145-ACF7-F9812CD61BB1}" presName="rootText" presStyleLbl="node2" presStyleIdx="1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DF3EB03-2885-436B-81AC-D8B89755D418}" type="pres">
      <dgm:prSet presAssocID="{22DAFCA4-84A6-4145-ACF7-F9812CD61BB1}" presName="rootConnector" presStyleLbl="node2" presStyleIdx="1" presStyleCnt="5"/>
      <dgm:spPr/>
      <dgm:t>
        <a:bodyPr/>
        <a:lstStyle/>
        <a:p>
          <a:endParaRPr lang="en-US"/>
        </a:p>
      </dgm:t>
    </dgm:pt>
    <dgm:pt modelId="{DF11D43E-E210-43D9-8732-212FE7F8CAB2}" type="pres">
      <dgm:prSet presAssocID="{22DAFCA4-84A6-4145-ACF7-F9812CD61BB1}" presName="hierChild4" presStyleCnt="0"/>
      <dgm:spPr/>
    </dgm:pt>
    <dgm:pt modelId="{2C3F73C7-F342-4652-B05F-0C42222D7FA8}" type="pres">
      <dgm:prSet presAssocID="{22DAFCA4-84A6-4145-ACF7-F9812CD61BB1}" presName="hierChild5" presStyleCnt="0"/>
      <dgm:spPr/>
    </dgm:pt>
    <dgm:pt modelId="{9F4F7A67-2D42-4636-9FDF-4B52C349387D}" type="pres">
      <dgm:prSet presAssocID="{77F7FA03-7BBE-4253-8E26-CD8D60818DC0}" presName="Name37" presStyleLbl="parChTrans1D2" presStyleIdx="2" presStyleCnt="5"/>
      <dgm:spPr/>
      <dgm:t>
        <a:bodyPr/>
        <a:lstStyle/>
        <a:p>
          <a:endParaRPr lang="en-US"/>
        </a:p>
      </dgm:t>
    </dgm:pt>
    <dgm:pt modelId="{40586F9C-5B00-4683-9C1B-884E014B4BD4}" type="pres">
      <dgm:prSet presAssocID="{DC165372-0BD5-45F3-B44F-0E5338AC0B32}" presName="hierRoot2" presStyleCnt="0">
        <dgm:presLayoutVars>
          <dgm:hierBranch val="init"/>
        </dgm:presLayoutVars>
      </dgm:prSet>
      <dgm:spPr/>
    </dgm:pt>
    <dgm:pt modelId="{4002CC18-95EF-453E-82D1-528D623C657E}" type="pres">
      <dgm:prSet presAssocID="{DC165372-0BD5-45F3-B44F-0E5338AC0B32}" presName="rootComposite" presStyleCnt="0"/>
      <dgm:spPr/>
    </dgm:pt>
    <dgm:pt modelId="{A767988E-F4B6-4A94-9152-60D4872F810E}" type="pres">
      <dgm:prSet presAssocID="{DC165372-0BD5-45F3-B44F-0E5338AC0B32}" presName="rootText" presStyleLbl="node2" presStyleIdx="2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6A8B479-81CB-4348-A871-DF90848E68E1}" type="pres">
      <dgm:prSet presAssocID="{DC165372-0BD5-45F3-B44F-0E5338AC0B32}" presName="rootConnector" presStyleLbl="node2" presStyleIdx="2" presStyleCnt="5"/>
      <dgm:spPr/>
      <dgm:t>
        <a:bodyPr/>
        <a:lstStyle/>
        <a:p>
          <a:endParaRPr lang="en-US"/>
        </a:p>
      </dgm:t>
    </dgm:pt>
    <dgm:pt modelId="{AB238F0B-1DFF-4C1E-98E3-1D44D43EADD1}" type="pres">
      <dgm:prSet presAssocID="{DC165372-0BD5-45F3-B44F-0E5338AC0B32}" presName="hierChild4" presStyleCnt="0"/>
      <dgm:spPr/>
    </dgm:pt>
    <dgm:pt modelId="{5AE5B646-FAD0-4322-924E-E229C88A998C}" type="pres">
      <dgm:prSet presAssocID="{DC165372-0BD5-45F3-B44F-0E5338AC0B32}" presName="hierChild5" presStyleCnt="0"/>
      <dgm:spPr/>
    </dgm:pt>
    <dgm:pt modelId="{0CB01F24-899A-468A-9C99-1EFF5D0057E5}" type="pres">
      <dgm:prSet presAssocID="{237CC6E4-A3F6-4C54-9451-751AA0B09750}" presName="Name37" presStyleLbl="parChTrans1D2" presStyleIdx="3" presStyleCnt="5"/>
      <dgm:spPr/>
      <dgm:t>
        <a:bodyPr/>
        <a:lstStyle/>
        <a:p>
          <a:endParaRPr lang="en-US"/>
        </a:p>
      </dgm:t>
    </dgm:pt>
    <dgm:pt modelId="{9F70DB53-9849-4E18-BE76-14EF70083711}" type="pres">
      <dgm:prSet presAssocID="{2DD9433E-00E9-4EAE-A5F9-1272512ED220}" presName="hierRoot2" presStyleCnt="0">
        <dgm:presLayoutVars>
          <dgm:hierBranch val="init"/>
        </dgm:presLayoutVars>
      </dgm:prSet>
      <dgm:spPr/>
    </dgm:pt>
    <dgm:pt modelId="{57B35E1B-E657-48B3-84A7-4789EE88FE6E}" type="pres">
      <dgm:prSet presAssocID="{2DD9433E-00E9-4EAE-A5F9-1272512ED220}" presName="rootComposite" presStyleCnt="0"/>
      <dgm:spPr/>
    </dgm:pt>
    <dgm:pt modelId="{2C422A93-473E-4629-A832-3C7B2B702C30}" type="pres">
      <dgm:prSet presAssocID="{2DD9433E-00E9-4EAE-A5F9-1272512ED220}" presName="rootText" presStyleLbl="node2" presStyleIdx="3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479A9CA-8A5C-456C-ACB3-DC76E99F7BF6}" type="pres">
      <dgm:prSet presAssocID="{2DD9433E-00E9-4EAE-A5F9-1272512ED220}" presName="rootConnector" presStyleLbl="node2" presStyleIdx="3" presStyleCnt="5"/>
      <dgm:spPr/>
      <dgm:t>
        <a:bodyPr/>
        <a:lstStyle/>
        <a:p>
          <a:endParaRPr lang="en-US"/>
        </a:p>
      </dgm:t>
    </dgm:pt>
    <dgm:pt modelId="{92AC71D1-8332-4131-9125-B4996828984B}" type="pres">
      <dgm:prSet presAssocID="{2DD9433E-00E9-4EAE-A5F9-1272512ED220}" presName="hierChild4" presStyleCnt="0"/>
      <dgm:spPr/>
    </dgm:pt>
    <dgm:pt modelId="{59CFD9C2-F9CC-4C0B-9C83-C9549C11833E}" type="pres">
      <dgm:prSet presAssocID="{2DD9433E-00E9-4EAE-A5F9-1272512ED220}" presName="hierChild5" presStyleCnt="0"/>
      <dgm:spPr/>
    </dgm:pt>
    <dgm:pt modelId="{3A1A8FCE-0B12-41B0-A1E8-77FF8BAC7FA6}" type="pres">
      <dgm:prSet presAssocID="{4B42BCF7-3084-4BAA-983E-7AAB08993859}" presName="Name37" presStyleLbl="parChTrans1D2" presStyleIdx="4" presStyleCnt="5"/>
      <dgm:spPr/>
      <dgm:t>
        <a:bodyPr/>
        <a:lstStyle/>
        <a:p>
          <a:endParaRPr lang="en-US"/>
        </a:p>
      </dgm:t>
    </dgm:pt>
    <dgm:pt modelId="{D03D3AC8-C001-415B-9BD8-D082D1292F2A}" type="pres">
      <dgm:prSet presAssocID="{2D3A85F6-23CF-4466-B3EC-0E107F1F26F4}" presName="hierRoot2" presStyleCnt="0">
        <dgm:presLayoutVars>
          <dgm:hierBranch val="init"/>
        </dgm:presLayoutVars>
      </dgm:prSet>
      <dgm:spPr/>
    </dgm:pt>
    <dgm:pt modelId="{1B574F59-F63C-4855-A2D4-34D85A748F1B}" type="pres">
      <dgm:prSet presAssocID="{2D3A85F6-23CF-4466-B3EC-0E107F1F26F4}" presName="rootComposite" presStyleCnt="0"/>
      <dgm:spPr/>
    </dgm:pt>
    <dgm:pt modelId="{FF49FB1F-8E8F-4209-8B08-AD506C304F50}" type="pres">
      <dgm:prSet presAssocID="{2D3A85F6-23CF-4466-B3EC-0E107F1F26F4}" presName="rootText" presStyleLbl="node2" presStyleIdx="4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D97A733-4BE3-419B-B96A-5A08C4E0DF7A}" type="pres">
      <dgm:prSet presAssocID="{2D3A85F6-23CF-4466-B3EC-0E107F1F26F4}" presName="rootConnector" presStyleLbl="node2" presStyleIdx="4" presStyleCnt="5"/>
      <dgm:spPr/>
      <dgm:t>
        <a:bodyPr/>
        <a:lstStyle/>
        <a:p>
          <a:endParaRPr lang="en-US"/>
        </a:p>
      </dgm:t>
    </dgm:pt>
    <dgm:pt modelId="{A0F1C2DC-E833-48C5-8E08-B0B9521AECF5}" type="pres">
      <dgm:prSet presAssocID="{2D3A85F6-23CF-4466-B3EC-0E107F1F26F4}" presName="hierChild4" presStyleCnt="0"/>
      <dgm:spPr/>
    </dgm:pt>
    <dgm:pt modelId="{EB928ECF-0349-475D-961E-F34409E15371}" type="pres">
      <dgm:prSet presAssocID="{2D3A85F6-23CF-4466-B3EC-0E107F1F26F4}" presName="hierChild5" presStyleCnt="0"/>
      <dgm:spPr/>
    </dgm:pt>
    <dgm:pt modelId="{35D09951-BA69-4739-A50F-D6E46C4EAD1E}" type="pres">
      <dgm:prSet presAssocID="{D25F21DE-B210-4EC6-9859-505924587D6C}" presName="hierChild3" presStyleCnt="0"/>
      <dgm:spPr/>
    </dgm:pt>
  </dgm:ptLst>
  <dgm:cxnLst>
    <dgm:cxn modelId="{7A27D365-1F44-4903-A6B6-EB3D3243FA03}" type="presOf" srcId="{4B42BCF7-3084-4BAA-983E-7AAB08993859}" destId="{3A1A8FCE-0B12-41B0-A1E8-77FF8BAC7FA6}" srcOrd="0" destOrd="0" presId="urn:microsoft.com/office/officeart/2005/8/layout/orgChart1"/>
    <dgm:cxn modelId="{1E5AD272-DBD3-4B1A-8303-540CD1CBD600}" type="presOf" srcId="{2DD9433E-00E9-4EAE-A5F9-1272512ED220}" destId="{2C422A93-473E-4629-A832-3C7B2B702C30}" srcOrd="0" destOrd="0" presId="urn:microsoft.com/office/officeart/2005/8/layout/orgChart1"/>
    <dgm:cxn modelId="{0D3ADEE6-37F7-4841-B5C9-4F2FB624BF47}" srcId="{D25F21DE-B210-4EC6-9859-505924587D6C}" destId="{DC165372-0BD5-45F3-B44F-0E5338AC0B32}" srcOrd="2" destOrd="0" parTransId="{77F7FA03-7BBE-4253-8E26-CD8D60818DC0}" sibTransId="{05F0D7B8-87D7-4744-8648-58B389270AA0}"/>
    <dgm:cxn modelId="{89AA4A83-2736-4D2C-9902-670BAF99190A}" type="presOf" srcId="{77F7FA03-7BBE-4253-8E26-CD8D60818DC0}" destId="{9F4F7A67-2D42-4636-9FDF-4B52C349387D}" srcOrd="0" destOrd="0" presId="urn:microsoft.com/office/officeart/2005/8/layout/orgChart1"/>
    <dgm:cxn modelId="{EA6F0A53-9830-47AE-9B34-036726F0B17B}" type="presOf" srcId="{DC165372-0BD5-45F3-B44F-0E5338AC0B32}" destId="{56A8B479-81CB-4348-A871-DF90848E68E1}" srcOrd="1" destOrd="0" presId="urn:microsoft.com/office/officeart/2005/8/layout/orgChart1"/>
    <dgm:cxn modelId="{6AFD48D7-4938-4240-9DC1-0D5306820B85}" type="presOf" srcId="{237CC6E4-A3F6-4C54-9451-751AA0B09750}" destId="{0CB01F24-899A-468A-9C99-1EFF5D0057E5}" srcOrd="0" destOrd="0" presId="urn:microsoft.com/office/officeart/2005/8/layout/orgChart1"/>
    <dgm:cxn modelId="{A71E3C18-480B-4705-B25C-8EAC701391D4}" type="presOf" srcId="{2D3A85F6-23CF-4466-B3EC-0E107F1F26F4}" destId="{FF49FB1F-8E8F-4209-8B08-AD506C304F50}" srcOrd="0" destOrd="0" presId="urn:microsoft.com/office/officeart/2005/8/layout/orgChart1"/>
    <dgm:cxn modelId="{917CBACE-9390-49D6-ABBE-9763994D8426}" type="presOf" srcId="{BEE55E94-5489-4BEA-B2B1-249BD5951A3F}" destId="{8A97B2CF-F518-4BC4-A76F-0A46AD8A2A0E}" srcOrd="0" destOrd="0" presId="urn:microsoft.com/office/officeart/2005/8/layout/orgChart1"/>
    <dgm:cxn modelId="{9D1E2033-912A-4EA8-B5F2-68CEC50A5C91}" srcId="{D25F21DE-B210-4EC6-9859-505924587D6C}" destId="{2DD9433E-00E9-4EAE-A5F9-1272512ED220}" srcOrd="3" destOrd="0" parTransId="{237CC6E4-A3F6-4C54-9451-751AA0B09750}" sibTransId="{597DF74C-7917-43C4-A629-9587EA176868}"/>
    <dgm:cxn modelId="{47A3332D-53D0-4CDA-B258-4BA5B0DB0AFD}" type="presOf" srcId="{D25F21DE-B210-4EC6-9859-505924587D6C}" destId="{4F308C02-F0B7-4BE8-B9B1-1B5E184A7D0C}" srcOrd="1" destOrd="0" presId="urn:microsoft.com/office/officeart/2005/8/layout/orgChart1"/>
    <dgm:cxn modelId="{88B4D78B-9266-46D2-8FBD-3A2A6ABDD1B8}" srcId="{8B493179-23F6-497E-898B-F44665A0857C}" destId="{D25F21DE-B210-4EC6-9859-505924587D6C}" srcOrd="0" destOrd="0" parTransId="{861901CE-0F74-4D1B-958E-4E934E8EEE5B}" sibTransId="{26866E5D-28E9-4BA8-B556-F3EC90C764F4}"/>
    <dgm:cxn modelId="{ACB31DAD-BA77-4875-8A31-EE84AB5C1C10}" srcId="{D25F21DE-B210-4EC6-9859-505924587D6C}" destId="{22DAFCA4-84A6-4145-ACF7-F9812CD61BB1}" srcOrd="1" destOrd="0" parTransId="{1E828130-68DA-4E2B-9856-9ED0FA151240}" sibTransId="{0D27077C-8F0C-4DA1-B620-EBB686C3D63F}"/>
    <dgm:cxn modelId="{5DE020DD-2B55-4FCF-AFE6-016E2676082F}" type="presOf" srcId="{1E828130-68DA-4E2B-9856-9ED0FA151240}" destId="{382011BA-7521-4194-9FBF-5E10B130D4F0}" srcOrd="0" destOrd="0" presId="urn:microsoft.com/office/officeart/2005/8/layout/orgChart1"/>
    <dgm:cxn modelId="{2F50178E-F4A4-4097-BA76-E2BA5E32A4BE}" srcId="{D25F21DE-B210-4EC6-9859-505924587D6C}" destId="{2D3A85F6-23CF-4466-B3EC-0E107F1F26F4}" srcOrd="4" destOrd="0" parTransId="{4B42BCF7-3084-4BAA-983E-7AAB08993859}" sibTransId="{AC47B361-A3C1-47C2-A7EC-C3B925E4A989}"/>
    <dgm:cxn modelId="{92566599-5E16-431C-A708-B68B7F901ECF}" type="presOf" srcId="{0849A362-3D9E-46D9-BDFE-61293C83146C}" destId="{56BC7764-2B5D-4794-B4E2-26EABD280669}" srcOrd="1" destOrd="0" presId="urn:microsoft.com/office/officeart/2005/8/layout/orgChart1"/>
    <dgm:cxn modelId="{86B95A4B-9E82-49A5-9F19-5ED70D239B9C}" type="presOf" srcId="{2DD9433E-00E9-4EAE-A5F9-1272512ED220}" destId="{D479A9CA-8A5C-456C-ACB3-DC76E99F7BF6}" srcOrd="1" destOrd="0" presId="urn:microsoft.com/office/officeart/2005/8/layout/orgChart1"/>
    <dgm:cxn modelId="{576809A4-886B-4363-AF06-7CE9BA228AA1}" type="presOf" srcId="{0849A362-3D9E-46D9-BDFE-61293C83146C}" destId="{CAADDD55-806C-4C7E-A5B0-FDCF076D6F1A}" srcOrd="0" destOrd="0" presId="urn:microsoft.com/office/officeart/2005/8/layout/orgChart1"/>
    <dgm:cxn modelId="{9CB874F9-1E76-46D3-B0AE-6BBE2A65588A}" type="presOf" srcId="{22DAFCA4-84A6-4145-ACF7-F9812CD61BB1}" destId="{541492D2-35C8-40E5-8402-32F9DFAB58AA}" srcOrd="0" destOrd="0" presId="urn:microsoft.com/office/officeart/2005/8/layout/orgChart1"/>
    <dgm:cxn modelId="{61F020B6-D796-47EE-9E47-21DB47688A8A}" srcId="{D25F21DE-B210-4EC6-9859-505924587D6C}" destId="{0849A362-3D9E-46D9-BDFE-61293C83146C}" srcOrd="0" destOrd="0" parTransId="{BEE55E94-5489-4BEA-B2B1-249BD5951A3F}" sibTransId="{F75B299F-D132-48BE-860E-696D8F1D165D}"/>
    <dgm:cxn modelId="{CE60C7F4-5620-444C-B717-7F85256445B1}" type="presOf" srcId="{D25F21DE-B210-4EC6-9859-505924587D6C}" destId="{DC686409-02B7-4520-BEFB-5FD076E9E0BE}" srcOrd="0" destOrd="0" presId="urn:microsoft.com/office/officeart/2005/8/layout/orgChart1"/>
    <dgm:cxn modelId="{3E052D6C-DEDB-4226-B930-D5E0E6DFB7E6}" type="presOf" srcId="{8B493179-23F6-497E-898B-F44665A0857C}" destId="{E68A247D-5294-4C8D-929C-761BFE56A5F3}" srcOrd="0" destOrd="0" presId="urn:microsoft.com/office/officeart/2005/8/layout/orgChart1"/>
    <dgm:cxn modelId="{FCC65967-229F-4F3B-8760-6241274A9C1F}" type="presOf" srcId="{2D3A85F6-23CF-4466-B3EC-0E107F1F26F4}" destId="{5D97A733-4BE3-419B-B96A-5A08C4E0DF7A}" srcOrd="1" destOrd="0" presId="urn:microsoft.com/office/officeart/2005/8/layout/orgChart1"/>
    <dgm:cxn modelId="{9EA0ECC6-AF8D-4A80-B9C5-155B3F7CB064}" type="presOf" srcId="{22DAFCA4-84A6-4145-ACF7-F9812CD61BB1}" destId="{CDF3EB03-2885-436B-81AC-D8B89755D418}" srcOrd="1" destOrd="0" presId="urn:microsoft.com/office/officeart/2005/8/layout/orgChart1"/>
    <dgm:cxn modelId="{C97C80D9-D53F-4217-8AB9-D7CE7BF2B159}" type="presOf" srcId="{DC165372-0BD5-45F3-B44F-0E5338AC0B32}" destId="{A767988E-F4B6-4A94-9152-60D4872F810E}" srcOrd="0" destOrd="0" presId="urn:microsoft.com/office/officeart/2005/8/layout/orgChart1"/>
    <dgm:cxn modelId="{68EEDE6F-4B3B-483A-A94C-50CA2DD7EC83}" type="presParOf" srcId="{E68A247D-5294-4C8D-929C-761BFE56A5F3}" destId="{F7D0E5E0-2EEB-40F8-936E-5CC309D0D452}" srcOrd="0" destOrd="0" presId="urn:microsoft.com/office/officeart/2005/8/layout/orgChart1"/>
    <dgm:cxn modelId="{61432E3A-F9D8-4F4B-8973-1155EB3A1009}" type="presParOf" srcId="{F7D0E5E0-2EEB-40F8-936E-5CC309D0D452}" destId="{B549FA90-BAB7-4239-9BF0-80BA0AA992F9}" srcOrd="0" destOrd="0" presId="urn:microsoft.com/office/officeart/2005/8/layout/orgChart1"/>
    <dgm:cxn modelId="{48898AC1-D3EA-4E38-B424-D33DD4BDA08F}" type="presParOf" srcId="{B549FA90-BAB7-4239-9BF0-80BA0AA992F9}" destId="{DC686409-02B7-4520-BEFB-5FD076E9E0BE}" srcOrd="0" destOrd="0" presId="urn:microsoft.com/office/officeart/2005/8/layout/orgChart1"/>
    <dgm:cxn modelId="{B324F457-00B7-4008-88B4-88EA6D3247DF}" type="presParOf" srcId="{B549FA90-BAB7-4239-9BF0-80BA0AA992F9}" destId="{4F308C02-F0B7-4BE8-B9B1-1B5E184A7D0C}" srcOrd="1" destOrd="0" presId="urn:microsoft.com/office/officeart/2005/8/layout/orgChart1"/>
    <dgm:cxn modelId="{739B965A-E671-4D4B-9474-649220FF4E48}" type="presParOf" srcId="{F7D0E5E0-2EEB-40F8-936E-5CC309D0D452}" destId="{92CD979C-18D1-4396-9E18-D0CA42A30257}" srcOrd="1" destOrd="0" presId="urn:microsoft.com/office/officeart/2005/8/layout/orgChart1"/>
    <dgm:cxn modelId="{BD980A4D-4D1C-4D61-9CCC-0E6703C57A4A}" type="presParOf" srcId="{92CD979C-18D1-4396-9E18-D0CA42A30257}" destId="{8A97B2CF-F518-4BC4-A76F-0A46AD8A2A0E}" srcOrd="0" destOrd="0" presId="urn:microsoft.com/office/officeart/2005/8/layout/orgChart1"/>
    <dgm:cxn modelId="{C1E02D51-7D9A-44A3-BA4B-23F28BA3AD64}" type="presParOf" srcId="{92CD979C-18D1-4396-9E18-D0CA42A30257}" destId="{D604C9C2-62EC-4F01-A58B-38CB3C95FE88}" srcOrd="1" destOrd="0" presId="urn:microsoft.com/office/officeart/2005/8/layout/orgChart1"/>
    <dgm:cxn modelId="{25FA0116-5B79-4FA8-8DEA-88AC1FBF4720}" type="presParOf" srcId="{D604C9C2-62EC-4F01-A58B-38CB3C95FE88}" destId="{13B82D9F-BCA8-4653-8507-5EC3D717B0D9}" srcOrd="0" destOrd="0" presId="urn:microsoft.com/office/officeart/2005/8/layout/orgChart1"/>
    <dgm:cxn modelId="{D0B64969-D262-4442-94BA-FB9DFAF4C6AB}" type="presParOf" srcId="{13B82D9F-BCA8-4653-8507-5EC3D717B0D9}" destId="{CAADDD55-806C-4C7E-A5B0-FDCF076D6F1A}" srcOrd="0" destOrd="0" presId="urn:microsoft.com/office/officeart/2005/8/layout/orgChart1"/>
    <dgm:cxn modelId="{B9780DB4-D71A-42A9-A2A5-601D97045A53}" type="presParOf" srcId="{13B82D9F-BCA8-4653-8507-5EC3D717B0D9}" destId="{56BC7764-2B5D-4794-B4E2-26EABD280669}" srcOrd="1" destOrd="0" presId="urn:microsoft.com/office/officeart/2005/8/layout/orgChart1"/>
    <dgm:cxn modelId="{A25431D0-6E20-4925-AEE9-7D2D29D4F963}" type="presParOf" srcId="{D604C9C2-62EC-4F01-A58B-38CB3C95FE88}" destId="{F228FEF2-C275-41A7-8B50-3DB9CDD57BEB}" srcOrd="1" destOrd="0" presId="urn:microsoft.com/office/officeart/2005/8/layout/orgChart1"/>
    <dgm:cxn modelId="{1F5E3B50-683B-441F-8E43-8ADB41E7419E}" type="presParOf" srcId="{D604C9C2-62EC-4F01-A58B-38CB3C95FE88}" destId="{3254A041-22EA-4768-B49C-C58D6958C520}" srcOrd="2" destOrd="0" presId="urn:microsoft.com/office/officeart/2005/8/layout/orgChart1"/>
    <dgm:cxn modelId="{5ADDE206-C894-41B0-98E2-CEEB3F00231C}" type="presParOf" srcId="{92CD979C-18D1-4396-9E18-D0CA42A30257}" destId="{382011BA-7521-4194-9FBF-5E10B130D4F0}" srcOrd="2" destOrd="0" presId="urn:microsoft.com/office/officeart/2005/8/layout/orgChart1"/>
    <dgm:cxn modelId="{AEBA3863-9C1F-4F00-8BB1-AA4C525CCDD0}" type="presParOf" srcId="{92CD979C-18D1-4396-9E18-D0CA42A30257}" destId="{6EF38982-4A08-41CA-B03B-2653058A34B6}" srcOrd="3" destOrd="0" presId="urn:microsoft.com/office/officeart/2005/8/layout/orgChart1"/>
    <dgm:cxn modelId="{33B08F99-A004-4199-920D-4216BB3BD110}" type="presParOf" srcId="{6EF38982-4A08-41CA-B03B-2653058A34B6}" destId="{D9F9649D-3C20-43E7-A6C1-0B6102F22A41}" srcOrd="0" destOrd="0" presId="urn:microsoft.com/office/officeart/2005/8/layout/orgChart1"/>
    <dgm:cxn modelId="{5594F1B7-EF16-4F25-962F-0F870F801CA7}" type="presParOf" srcId="{D9F9649D-3C20-43E7-A6C1-0B6102F22A41}" destId="{541492D2-35C8-40E5-8402-32F9DFAB58AA}" srcOrd="0" destOrd="0" presId="urn:microsoft.com/office/officeart/2005/8/layout/orgChart1"/>
    <dgm:cxn modelId="{187ABAA6-C8E4-4DCF-BED6-29DDE4EA2267}" type="presParOf" srcId="{D9F9649D-3C20-43E7-A6C1-0B6102F22A41}" destId="{CDF3EB03-2885-436B-81AC-D8B89755D418}" srcOrd="1" destOrd="0" presId="urn:microsoft.com/office/officeart/2005/8/layout/orgChart1"/>
    <dgm:cxn modelId="{350992DA-939E-4EF6-8987-80CB44ADB845}" type="presParOf" srcId="{6EF38982-4A08-41CA-B03B-2653058A34B6}" destId="{DF11D43E-E210-43D9-8732-212FE7F8CAB2}" srcOrd="1" destOrd="0" presId="urn:microsoft.com/office/officeart/2005/8/layout/orgChart1"/>
    <dgm:cxn modelId="{DBC06F00-0977-4372-9978-4F713959D322}" type="presParOf" srcId="{6EF38982-4A08-41CA-B03B-2653058A34B6}" destId="{2C3F73C7-F342-4652-B05F-0C42222D7FA8}" srcOrd="2" destOrd="0" presId="urn:microsoft.com/office/officeart/2005/8/layout/orgChart1"/>
    <dgm:cxn modelId="{77A25E07-0FEE-4C85-9F32-488EBCD26CFF}" type="presParOf" srcId="{92CD979C-18D1-4396-9E18-D0CA42A30257}" destId="{9F4F7A67-2D42-4636-9FDF-4B52C349387D}" srcOrd="4" destOrd="0" presId="urn:microsoft.com/office/officeart/2005/8/layout/orgChart1"/>
    <dgm:cxn modelId="{9513B501-2675-460A-A13D-E4084FA7A4FE}" type="presParOf" srcId="{92CD979C-18D1-4396-9E18-D0CA42A30257}" destId="{40586F9C-5B00-4683-9C1B-884E014B4BD4}" srcOrd="5" destOrd="0" presId="urn:microsoft.com/office/officeart/2005/8/layout/orgChart1"/>
    <dgm:cxn modelId="{DDF14C34-BF0A-45B5-BBBA-66B4F688C9C6}" type="presParOf" srcId="{40586F9C-5B00-4683-9C1B-884E014B4BD4}" destId="{4002CC18-95EF-453E-82D1-528D623C657E}" srcOrd="0" destOrd="0" presId="urn:microsoft.com/office/officeart/2005/8/layout/orgChart1"/>
    <dgm:cxn modelId="{15319ADA-58F4-4D46-8E86-78686E2DAAD0}" type="presParOf" srcId="{4002CC18-95EF-453E-82D1-528D623C657E}" destId="{A767988E-F4B6-4A94-9152-60D4872F810E}" srcOrd="0" destOrd="0" presId="urn:microsoft.com/office/officeart/2005/8/layout/orgChart1"/>
    <dgm:cxn modelId="{D3FB52B3-FDFE-4BE4-BD64-3DB6856B27E2}" type="presParOf" srcId="{4002CC18-95EF-453E-82D1-528D623C657E}" destId="{56A8B479-81CB-4348-A871-DF90848E68E1}" srcOrd="1" destOrd="0" presId="urn:microsoft.com/office/officeart/2005/8/layout/orgChart1"/>
    <dgm:cxn modelId="{443F2AF1-B85E-42C7-9CD7-A15223B2FDE6}" type="presParOf" srcId="{40586F9C-5B00-4683-9C1B-884E014B4BD4}" destId="{AB238F0B-1DFF-4C1E-98E3-1D44D43EADD1}" srcOrd="1" destOrd="0" presId="urn:microsoft.com/office/officeart/2005/8/layout/orgChart1"/>
    <dgm:cxn modelId="{18576040-CDAC-4F66-B418-DD22789F7A83}" type="presParOf" srcId="{40586F9C-5B00-4683-9C1B-884E014B4BD4}" destId="{5AE5B646-FAD0-4322-924E-E229C88A998C}" srcOrd="2" destOrd="0" presId="urn:microsoft.com/office/officeart/2005/8/layout/orgChart1"/>
    <dgm:cxn modelId="{A1226249-4454-45B3-BB1B-E4B2AF8A3700}" type="presParOf" srcId="{92CD979C-18D1-4396-9E18-D0CA42A30257}" destId="{0CB01F24-899A-468A-9C99-1EFF5D0057E5}" srcOrd="6" destOrd="0" presId="urn:microsoft.com/office/officeart/2005/8/layout/orgChart1"/>
    <dgm:cxn modelId="{8F998FEF-072A-4398-8A11-35633120EBB5}" type="presParOf" srcId="{92CD979C-18D1-4396-9E18-D0CA42A30257}" destId="{9F70DB53-9849-4E18-BE76-14EF70083711}" srcOrd="7" destOrd="0" presId="urn:microsoft.com/office/officeart/2005/8/layout/orgChart1"/>
    <dgm:cxn modelId="{9B1445C9-0AAB-48E6-B411-E2E1F0CA8DB3}" type="presParOf" srcId="{9F70DB53-9849-4E18-BE76-14EF70083711}" destId="{57B35E1B-E657-48B3-84A7-4789EE88FE6E}" srcOrd="0" destOrd="0" presId="urn:microsoft.com/office/officeart/2005/8/layout/orgChart1"/>
    <dgm:cxn modelId="{F57A7508-73BB-4E8E-8311-99DBB850C3C8}" type="presParOf" srcId="{57B35E1B-E657-48B3-84A7-4789EE88FE6E}" destId="{2C422A93-473E-4629-A832-3C7B2B702C30}" srcOrd="0" destOrd="0" presId="urn:microsoft.com/office/officeart/2005/8/layout/orgChart1"/>
    <dgm:cxn modelId="{4980F14B-397A-4AB6-A75F-3CA032186FED}" type="presParOf" srcId="{57B35E1B-E657-48B3-84A7-4789EE88FE6E}" destId="{D479A9CA-8A5C-456C-ACB3-DC76E99F7BF6}" srcOrd="1" destOrd="0" presId="urn:microsoft.com/office/officeart/2005/8/layout/orgChart1"/>
    <dgm:cxn modelId="{DDAD8016-8179-40C8-BF99-16A3843A995F}" type="presParOf" srcId="{9F70DB53-9849-4E18-BE76-14EF70083711}" destId="{92AC71D1-8332-4131-9125-B4996828984B}" srcOrd="1" destOrd="0" presId="urn:microsoft.com/office/officeart/2005/8/layout/orgChart1"/>
    <dgm:cxn modelId="{D2B91201-4381-44DD-A2E4-74DEE5A1CD5C}" type="presParOf" srcId="{9F70DB53-9849-4E18-BE76-14EF70083711}" destId="{59CFD9C2-F9CC-4C0B-9C83-C9549C11833E}" srcOrd="2" destOrd="0" presId="urn:microsoft.com/office/officeart/2005/8/layout/orgChart1"/>
    <dgm:cxn modelId="{61D7C068-255B-472D-8A82-AEB82FF2EB12}" type="presParOf" srcId="{92CD979C-18D1-4396-9E18-D0CA42A30257}" destId="{3A1A8FCE-0B12-41B0-A1E8-77FF8BAC7FA6}" srcOrd="8" destOrd="0" presId="urn:microsoft.com/office/officeart/2005/8/layout/orgChart1"/>
    <dgm:cxn modelId="{D553ECA2-A265-4D44-A71F-3043F80710AB}" type="presParOf" srcId="{92CD979C-18D1-4396-9E18-D0CA42A30257}" destId="{D03D3AC8-C001-415B-9BD8-D082D1292F2A}" srcOrd="9" destOrd="0" presId="urn:microsoft.com/office/officeart/2005/8/layout/orgChart1"/>
    <dgm:cxn modelId="{70FCD822-6978-4536-BBE0-118AE46E2726}" type="presParOf" srcId="{D03D3AC8-C001-415B-9BD8-D082D1292F2A}" destId="{1B574F59-F63C-4855-A2D4-34D85A748F1B}" srcOrd="0" destOrd="0" presId="urn:microsoft.com/office/officeart/2005/8/layout/orgChart1"/>
    <dgm:cxn modelId="{584117B3-A0E0-459A-B5C3-634991D3D89B}" type="presParOf" srcId="{1B574F59-F63C-4855-A2D4-34D85A748F1B}" destId="{FF49FB1F-8E8F-4209-8B08-AD506C304F50}" srcOrd="0" destOrd="0" presId="urn:microsoft.com/office/officeart/2005/8/layout/orgChart1"/>
    <dgm:cxn modelId="{5248192C-1228-4341-94A4-40550DB14F1B}" type="presParOf" srcId="{1B574F59-F63C-4855-A2D4-34D85A748F1B}" destId="{5D97A733-4BE3-419B-B96A-5A08C4E0DF7A}" srcOrd="1" destOrd="0" presId="urn:microsoft.com/office/officeart/2005/8/layout/orgChart1"/>
    <dgm:cxn modelId="{B083EF5B-54F5-41FA-A036-932E5F55AA49}" type="presParOf" srcId="{D03D3AC8-C001-415B-9BD8-D082D1292F2A}" destId="{A0F1C2DC-E833-48C5-8E08-B0B9521AECF5}" srcOrd="1" destOrd="0" presId="urn:microsoft.com/office/officeart/2005/8/layout/orgChart1"/>
    <dgm:cxn modelId="{6ADF4AAB-9094-4FCD-8FB4-CA7C2073A38C}" type="presParOf" srcId="{D03D3AC8-C001-415B-9BD8-D082D1292F2A}" destId="{EB928ECF-0349-475D-961E-F34409E15371}" srcOrd="2" destOrd="0" presId="urn:microsoft.com/office/officeart/2005/8/layout/orgChart1"/>
    <dgm:cxn modelId="{E2588E04-986A-4C1F-81F9-F2F8E8EF2200}" type="presParOf" srcId="{F7D0E5E0-2EEB-40F8-936E-5CC309D0D452}" destId="{35D09951-BA69-4739-A50F-D6E46C4EAD1E}" srcOrd="2" destOrd="0" presId="urn:microsoft.com/office/officeart/2005/8/layout/orgChart1"/>
  </dgm:cxnLst>
  <dgm:bg/>
  <dgm:whole>
    <a:ln w="0">
      <a:noFill/>
    </a:ln>
  </dgm:whole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B493179-23F6-497E-898B-F44665A0857C}" type="doc">
      <dgm:prSet loTypeId="urn:microsoft.com/office/officeart/2005/8/layout/orgChart1" loCatId="hierarchy" qsTypeId="urn:microsoft.com/office/officeart/2005/8/quickstyle/3d9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25F21DE-B210-4EC6-9859-505924587D6C}">
      <dgm:prSet phldrT="[Text]"/>
      <dgm:spPr>
        <a:solidFill>
          <a:srgbClr val="00B050"/>
        </a:solidFill>
        <a:ln>
          <a:solidFill>
            <a:srgbClr val="0070C0"/>
          </a:solidFill>
        </a:ln>
      </dgm:spPr>
      <dgm:t>
        <a:bodyPr/>
        <a:lstStyle/>
        <a:p>
          <a:r>
            <a:rPr lang="zh-CN" altLang="en-US" dirty="0" smtClean="0"/>
            <a:t>软件</a:t>
          </a:r>
          <a:endParaRPr lang="en-US" dirty="0"/>
        </a:p>
      </dgm:t>
    </dgm:pt>
    <dgm:pt modelId="{861901CE-0F74-4D1B-958E-4E934E8EEE5B}" type="parTrans" cxnId="{88B4D78B-9266-46D2-8FBD-3A2A6ABDD1B8}">
      <dgm:prSet/>
      <dgm:spPr/>
      <dgm:t>
        <a:bodyPr/>
        <a:lstStyle/>
        <a:p>
          <a:endParaRPr lang="en-US"/>
        </a:p>
      </dgm:t>
    </dgm:pt>
    <dgm:pt modelId="{26866E5D-28E9-4BA8-B556-F3EC90C764F4}" type="sibTrans" cxnId="{88B4D78B-9266-46D2-8FBD-3A2A6ABDD1B8}">
      <dgm:prSet/>
      <dgm:spPr/>
      <dgm:t>
        <a:bodyPr/>
        <a:lstStyle/>
        <a:p>
          <a:endParaRPr lang="en-US"/>
        </a:p>
      </dgm:t>
    </dgm:pt>
    <dgm:pt modelId="{2DD9433E-00E9-4EAE-A5F9-1272512ED220}">
      <dgm:prSet phldrT="[Text]"/>
      <dgm:spPr>
        <a:solidFill>
          <a:srgbClr val="00B050"/>
        </a:solidFill>
        <a:ln>
          <a:solidFill>
            <a:srgbClr val="0070C0"/>
          </a:solidFill>
        </a:ln>
      </dgm:spPr>
      <dgm:t>
        <a:bodyPr/>
        <a:lstStyle/>
        <a:p>
          <a:r>
            <a:rPr lang="zh-CN" altLang="en-US" dirty="0" smtClean="0"/>
            <a:t>测试软件</a:t>
          </a:r>
          <a:endParaRPr lang="en-US" dirty="0"/>
        </a:p>
      </dgm:t>
    </dgm:pt>
    <dgm:pt modelId="{237CC6E4-A3F6-4C54-9451-751AA0B09750}" type="parTrans" cxnId="{9D1E2033-912A-4EA8-B5F2-68CEC50A5C91}">
      <dgm:prSet/>
      <dgm:spPr>
        <a:solidFill>
          <a:srgbClr val="00B050"/>
        </a:solidFill>
        <a:ln>
          <a:solidFill>
            <a:srgbClr val="0070C0"/>
          </a:solidFill>
        </a:ln>
      </dgm:spPr>
      <dgm:t>
        <a:bodyPr/>
        <a:lstStyle/>
        <a:p>
          <a:endParaRPr lang="en-US"/>
        </a:p>
      </dgm:t>
    </dgm:pt>
    <dgm:pt modelId="{597DF74C-7917-43C4-A629-9587EA176868}" type="sibTrans" cxnId="{9D1E2033-912A-4EA8-B5F2-68CEC50A5C91}">
      <dgm:prSet/>
      <dgm:spPr/>
      <dgm:t>
        <a:bodyPr/>
        <a:lstStyle/>
        <a:p>
          <a:endParaRPr lang="en-US"/>
        </a:p>
      </dgm:t>
    </dgm:pt>
    <dgm:pt modelId="{2D3A85F6-23CF-4466-B3EC-0E107F1F26F4}">
      <dgm:prSet phldrT="[Text]"/>
      <dgm:spPr>
        <a:solidFill>
          <a:srgbClr val="00B050"/>
        </a:solidFill>
        <a:ln>
          <a:solidFill>
            <a:srgbClr val="0070C0"/>
          </a:solidFill>
        </a:ln>
      </dgm:spPr>
      <dgm:t>
        <a:bodyPr/>
        <a:lstStyle/>
        <a:p>
          <a:r>
            <a:rPr lang="zh-CN" altLang="en-US" dirty="0" smtClean="0"/>
            <a:t>数据转换软件</a:t>
          </a:r>
          <a:endParaRPr lang="en-US" dirty="0"/>
        </a:p>
      </dgm:t>
    </dgm:pt>
    <dgm:pt modelId="{4B42BCF7-3084-4BAA-983E-7AAB08993859}" type="parTrans" cxnId="{2F50178E-F4A4-4097-BA76-E2BA5E32A4BE}">
      <dgm:prSet/>
      <dgm:spPr>
        <a:solidFill>
          <a:srgbClr val="00B050"/>
        </a:solidFill>
        <a:ln>
          <a:solidFill>
            <a:srgbClr val="0070C0"/>
          </a:solidFill>
        </a:ln>
      </dgm:spPr>
      <dgm:t>
        <a:bodyPr/>
        <a:lstStyle/>
        <a:p>
          <a:endParaRPr lang="en-US"/>
        </a:p>
      </dgm:t>
    </dgm:pt>
    <dgm:pt modelId="{AC47B361-A3C1-47C2-A7EC-C3B925E4A989}" type="sibTrans" cxnId="{2F50178E-F4A4-4097-BA76-E2BA5E32A4BE}">
      <dgm:prSet/>
      <dgm:spPr/>
      <dgm:t>
        <a:bodyPr/>
        <a:lstStyle/>
        <a:p>
          <a:endParaRPr lang="en-US"/>
        </a:p>
      </dgm:t>
    </dgm:pt>
    <dgm:pt modelId="{E68A247D-5294-4C8D-929C-761BFE56A5F3}" type="pres">
      <dgm:prSet presAssocID="{8B493179-23F6-497E-898B-F44665A0857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F7D0E5E0-2EEB-40F8-936E-5CC309D0D452}" type="pres">
      <dgm:prSet presAssocID="{D25F21DE-B210-4EC6-9859-505924587D6C}" presName="hierRoot1" presStyleCnt="0">
        <dgm:presLayoutVars>
          <dgm:hierBranch val="init"/>
        </dgm:presLayoutVars>
      </dgm:prSet>
      <dgm:spPr/>
    </dgm:pt>
    <dgm:pt modelId="{B549FA90-BAB7-4239-9BF0-80BA0AA992F9}" type="pres">
      <dgm:prSet presAssocID="{D25F21DE-B210-4EC6-9859-505924587D6C}" presName="rootComposite1" presStyleCnt="0"/>
      <dgm:spPr/>
    </dgm:pt>
    <dgm:pt modelId="{DC686409-02B7-4520-BEFB-5FD076E9E0BE}" type="pres">
      <dgm:prSet presAssocID="{D25F21DE-B210-4EC6-9859-505924587D6C}" presName="rootText1" presStyleLbl="node0" presStyleIdx="0" presStyleCnt="1" custLinFactNeighborX="-9444" custLinFactNeighborY="-9589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F308C02-F0B7-4BE8-B9B1-1B5E184A7D0C}" type="pres">
      <dgm:prSet presAssocID="{D25F21DE-B210-4EC6-9859-505924587D6C}" presName="rootConnector1" presStyleLbl="node1" presStyleIdx="0" presStyleCnt="0"/>
      <dgm:spPr/>
      <dgm:t>
        <a:bodyPr/>
        <a:lstStyle/>
        <a:p>
          <a:endParaRPr lang="en-US"/>
        </a:p>
      </dgm:t>
    </dgm:pt>
    <dgm:pt modelId="{92CD979C-18D1-4396-9E18-D0CA42A30257}" type="pres">
      <dgm:prSet presAssocID="{D25F21DE-B210-4EC6-9859-505924587D6C}" presName="hierChild2" presStyleCnt="0"/>
      <dgm:spPr/>
    </dgm:pt>
    <dgm:pt modelId="{0CB01F24-899A-468A-9C99-1EFF5D0057E5}" type="pres">
      <dgm:prSet presAssocID="{237CC6E4-A3F6-4C54-9451-751AA0B09750}" presName="Name37" presStyleLbl="parChTrans1D2" presStyleIdx="0" presStyleCnt="2"/>
      <dgm:spPr/>
      <dgm:t>
        <a:bodyPr/>
        <a:lstStyle/>
        <a:p>
          <a:endParaRPr lang="en-US"/>
        </a:p>
      </dgm:t>
    </dgm:pt>
    <dgm:pt modelId="{9F70DB53-9849-4E18-BE76-14EF70083711}" type="pres">
      <dgm:prSet presAssocID="{2DD9433E-00E9-4EAE-A5F9-1272512ED220}" presName="hierRoot2" presStyleCnt="0">
        <dgm:presLayoutVars>
          <dgm:hierBranch val="init"/>
        </dgm:presLayoutVars>
      </dgm:prSet>
      <dgm:spPr/>
    </dgm:pt>
    <dgm:pt modelId="{57B35E1B-E657-48B3-84A7-4789EE88FE6E}" type="pres">
      <dgm:prSet presAssocID="{2DD9433E-00E9-4EAE-A5F9-1272512ED220}" presName="rootComposite" presStyleCnt="0"/>
      <dgm:spPr/>
    </dgm:pt>
    <dgm:pt modelId="{2C422A93-473E-4629-A832-3C7B2B702C30}" type="pres">
      <dgm:prSet presAssocID="{2DD9433E-00E9-4EAE-A5F9-1272512ED220}" presName="rootText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479A9CA-8A5C-456C-ACB3-DC76E99F7BF6}" type="pres">
      <dgm:prSet presAssocID="{2DD9433E-00E9-4EAE-A5F9-1272512ED220}" presName="rootConnector" presStyleLbl="node2" presStyleIdx="0" presStyleCnt="2"/>
      <dgm:spPr/>
      <dgm:t>
        <a:bodyPr/>
        <a:lstStyle/>
        <a:p>
          <a:endParaRPr lang="en-US"/>
        </a:p>
      </dgm:t>
    </dgm:pt>
    <dgm:pt modelId="{92AC71D1-8332-4131-9125-B4996828984B}" type="pres">
      <dgm:prSet presAssocID="{2DD9433E-00E9-4EAE-A5F9-1272512ED220}" presName="hierChild4" presStyleCnt="0"/>
      <dgm:spPr/>
    </dgm:pt>
    <dgm:pt modelId="{59CFD9C2-F9CC-4C0B-9C83-C9549C11833E}" type="pres">
      <dgm:prSet presAssocID="{2DD9433E-00E9-4EAE-A5F9-1272512ED220}" presName="hierChild5" presStyleCnt="0"/>
      <dgm:spPr/>
    </dgm:pt>
    <dgm:pt modelId="{3A1A8FCE-0B12-41B0-A1E8-77FF8BAC7FA6}" type="pres">
      <dgm:prSet presAssocID="{4B42BCF7-3084-4BAA-983E-7AAB08993859}" presName="Name37" presStyleLbl="parChTrans1D2" presStyleIdx="1" presStyleCnt="2"/>
      <dgm:spPr/>
      <dgm:t>
        <a:bodyPr/>
        <a:lstStyle/>
        <a:p>
          <a:endParaRPr lang="en-US"/>
        </a:p>
      </dgm:t>
    </dgm:pt>
    <dgm:pt modelId="{D03D3AC8-C001-415B-9BD8-D082D1292F2A}" type="pres">
      <dgm:prSet presAssocID="{2D3A85F6-23CF-4466-B3EC-0E107F1F26F4}" presName="hierRoot2" presStyleCnt="0">
        <dgm:presLayoutVars>
          <dgm:hierBranch val="init"/>
        </dgm:presLayoutVars>
      </dgm:prSet>
      <dgm:spPr/>
    </dgm:pt>
    <dgm:pt modelId="{1B574F59-F63C-4855-A2D4-34D85A748F1B}" type="pres">
      <dgm:prSet presAssocID="{2D3A85F6-23CF-4466-B3EC-0E107F1F26F4}" presName="rootComposite" presStyleCnt="0"/>
      <dgm:spPr/>
    </dgm:pt>
    <dgm:pt modelId="{FF49FB1F-8E8F-4209-8B08-AD506C304F50}" type="pres">
      <dgm:prSet presAssocID="{2D3A85F6-23CF-4466-B3EC-0E107F1F26F4}" presName="rootText" presStyleLbl="node2" presStyleIdx="1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D97A733-4BE3-419B-B96A-5A08C4E0DF7A}" type="pres">
      <dgm:prSet presAssocID="{2D3A85F6-23CF-4466-B3EC-0E107F1F26F4}" presName="rootConnector" presStyleLbl="node2" presStyleIdx="1" presStyleCnt="2"/>
      <dgm:spPr/>
      <dgm:t>
        <a:bodyPr/>
        <a:lstStyle/>
        <a:p>
          <a:endParaRPr lang="en-US"/>
        </a:p>
      </dgm:t>
    </dgm:pt>
    <dgm:pt modelId="{A0F1C2DC-E833-48C5-8E08-B0B9521AECF5}" type="pres">
      <dgm:prSet presAssocID="{2D3A85F6-23CF-4466-B3EC-0E107F1F26F4}" presName="hierChild4" presStyleCnt="0"/>
      <dgm:spPr/>
    </dgm:pt>
    <dgm:pt modelId="{EB928ECF-0349-475D-961E-F34409E15371}" type="pres">
      <dgm:prSet presAssocID="{2D3A85F6-23CF-4466-B3EC-0E107F1F26F4}" presName="hierChild5" presStyleCnt="0"/>
      <dgm:spPr/>
    </dgm:pt>
    <dgm:pt modelId="{35D09951-BA69-4739-A50F-D6E46C4EAD1E}" type="pres">
      <dgm:prSet presAssocID="{D25F21DE-B210-4EC6-9859-505924587D6C}" presName="hierChild3" presStyleCnt="0"/>
      <dgm:spPr/>
    </dgm:pt>
  </dgm:ptLst>
  <dgm:cxnLst>
    <dgm:cxn modelId="{C4E0FC9F-0A4F-409A-8CB4-D9BD15746A99}" type="presOf" srcId="{D25F21DE-B210-4EC6-9859-505924587D6C}" destId="{DC686409-02B7-4520-BEFB-5FD076E9E0BE}" srcOrd="0" destOrd="0" presId="urn:microsoft.com/office/officeart/2005/8/layout/orgChart1"/>
    <dgm:cxn modelId="{D75B2655-F60C-4D13-AE60-D358534D23BA}" type="presOf" srcId="{2D3A85F6-23CF-4466-B3EC-0E107F1F26F4}" destId="{5D97A733-4BE3-419B-B96A-5A08C4E0DF7A}" srcOrd="1" destOrd="0" presId="urn:microsoft.com/office/officeart/2005/8/layout/orgChart1"/>
    <dgm:cxn modelId="{70B0537F-868B-4D12-A6A6-AB3C00037C85}" type="presOf" srcId="{2D3A85F6-23CF-4466-B3EC-0E107F1F26F4}" destId="{FF49FB1F-8E8F-4209-8B08-AD506C304F50}" srcOrd="0" destOrd="0" presId="urn:microsoft.com/office/officeart/2005/8/layout/orgChart1"/>
    <dgm:cxn modelId="{5AED31B0-54F5-40CE-B7A8-2C95427E09B2}" type="presOf" srcId="{2DD9433E-00E9-4EAE-A5F9-1272512ED220}" destId="{D479A9CA-8A5C-456C-ACB3-DC76E99F7BF6}" srcOrd="1" destOrd="0" presId="urn:microsoft.com/office/officeart/2005/8/layout/orgChart1"/>
    <dgm:cxn modelId="{9D1E2033-912A-4EA8-B5F2-68CEC50A5C91}" srcId="{D25F21DE-B210-4EC6-9859-505924587D6C}" destId="{2DD9433E-00E9-4EAE-A5F9-1272512ED220}" srcOrd="0" destOrd="0" parTransId="{237CC6E4-A3F6-4C54-9451-751AA0B09750}" sibTransId="{597DF74C-7917-43C4-A629-9587EA176868}"/>
    <dgm:cxn modelId="{7D556290-8D80-4EEF-8E84-34E5636A0C5D}" type="presOf" srcId="{2DD9433E-00E9-4EAE-A5F9-1272512ED220}" destId="{2C422A93-473E-4629-A832-3C7B2B702C30}" srcOrd="0" destOrd="0" presId="urn:microsoft.com/office/officeart/2005/8/layout/orgChart1"/>
    <dgm:cxn modelId="{2F50178E-F4A4-4097-BA76-E2BA5E32A4BE}" srcId="{D25F21DE-B210-4EC6-9859-505924587D6C}" destId="{2D3A85F6-23CF-4466-B3EC-0E107F1F26F4}" srcOrd="1" destOrd="0" parTransId="{4B42BCF7-3084-4BAA-983E-7AAB08993859}" sibTransId="{AC47B361-A3C1-47C2-A7EC-C3B925E4A989}"/>
    <dgm:cxn modelId="{8713876C-69C8-45F9-87BD-1783032764C7}" type="presOf" srcId="{8B493179-23F6-497E-898B-F44665A0857C}" destId="{E68A247D-5294-4C8D-929C-761BFE56A5F3}" srcOrd="0" destOrd="0" presId="urn:microsoft.com/office/officeart/2005/8/layout/orgChart1"/>
    <dgm:cxn modelId="{FEB5FED3-F20B-4B4B-ABF2-46866EE50C40}" type="presOf" srcId="{D25F21DE-B210-4EC6-9859-505924587D6C}" destId="{4F308C02-F0B7-4BE8-B9B1-1B5E184A7D0C}" srcOrd="1" destOrd="0" presId="urn:microsoft.com/office/officeart/2005/8/layout/orgChart1"/>
    <dgm:cxn modelId="{A84BA3BA-3A37-4D05-A8E1-D66B7C9B29C5}" type="presOf" srcId="{4B42BCF7-3084-4BAA-983E-7AAB08993859}" destId="{3A1A8FCE-0B12-41B0-A1E8-77FF8BAC7FA6}" srcOrd="0" destOrd="0" presId="urn:microsoft.com/office/officeart/2005/8/layout/orgChart1"/>
    <dgm:cxn modelId="{88B4D78B-9266-46D2-8FBD-3A2A6ABDD1B8}" srcId="{8B493179-23F6-497E-898B-F44665A0857C}" destId="{D25F21DE-B210-4EC6-9859-505924587D6C}" srcOrd="0" destOrd="0" parTransId="{861901CE-0F74-4D1B-958E-4E934E8EEE5B}" sibTransId="{26866E5D-28E9-4BA8-B556-F3EC90C764F4}"/>
    <dgm:cxn modelId="{D9062610-F58F-4FA3-B257-8C461B0E2A4C}" type="presOf" srcId="{237CC6E4-A3F6-4C54-9451-751AA0B09750}" destId="{0CB01F24-899A-468A-9C99-1EFF5D0057E5}" srcOrd="0" destOrd="0" presId="urn:microsoft.com/office/officeart/2005/8/layout/orgChart1"/>
    <dgm:cxn modelId="{FBE750AF-8E1B-4FB4-A989-8AFFE91ABC34}" type="presParOf" srcId="{E68A247D-5294-4C8D-929C-761BFE56A5F3}" destId="{F7D0E5E0-2EEB-40F8-936E-5CC309D0D452}" srcOrd="0" destOrd="0" presId="urn:microsoft.com/office/officeart/2005/8/layout/orgChart1"/>
    <dgm:cxn modelId="{BB6559BC-7144-47D5-B6AB-B0E8EBB3BCDD}" type="presParOf" srcId="{F7D0E5E0-2EEB-40F8-936E-5CC309D0D452}" destId="{B549FA90-BAB7-4239-9BF0-80BA0AA992F9}" srcOrd="0" destOrd="0" presId="urn:microsoft.com/office/officeart/2005/8/layout/orgChart1"/>
    <dgm:cxn modelId="{5DBA4C41-D3AB-4289-B50F-95FBD788F196}" type="presParOf" srcId="{B549FA90-BAB7-4239-9BF0-80BA0AA992F9}" destId="{DC686409-02B7-4520-BEFB-5FD076E9E0BE}" srcOrd="0" destOrd="0" presId="urn:microsoft.com/office/officeart/2005/8/layout/orgChart1"/>
    <dgm:cxn modelId="{43A3388E-71C9-466C-899B-ED767066A894}" type="presParOf" srcId="{B549FA90-BAB7-4239-9BF0-80BA0AA992F9}" destId="{4F308C02-F0B7-4BE8-B9B1-1B5E184A7D0C}" srcOrd="1" destOrd="0" presId="urn:microsoft.com/office/officeart/2005/8/layout/orgChart1"/>
    <dgm:cxn modelId="{69DBD454-39E7-4D27-A9D6-D05D1B8932E6}" type="presParOf" srcId="{F7D0E5E0-2EEB-40F8-936E-5CC309D0D452}" destId="{92CD979C-18D1-4396-9E18-D0CA42A30257}" srcOrd="1" destOrd="0" presId="urn:microsoft.com/office/officeart/2005/8/layout/orgChart1"/>
    <dgm:cxn modelId="{FD8EE985-7491-48C3-A6B6-1DFB6BB36B90}" type="presParOf" srcId="{92CD979C-18D1-4396-9E18-D0CA42A30257}" destId="{0CB01F24-899A-468A-9C99-1EFF5D0057E5}" srcOrd="0" destOrd="0" presId="urn:microsoft.com/office/officeart/2005/8/layout/orgChart1"/>
    <dgm:cxn modelId="{20A5D2FE-A7D4-48F3-BA06-D808119862D8}" type="presParOf" srcId="{92CD979C-18D1-4396-9E18-D0CA42A30257}" destId="{9F70DB53-9849-4E18-BE76-14EF70083711}" srcOrd="1" destOrd="0" presId="urn:microsoft.com/office/officeart/2005/8/layout/orgChart1"/>
    <dgm:cxn modelId="{B1635F92-917A-4F40-B0A7-F54850401E9F}" type="presParOf" srcId="{9F70DB53-9849-4E18-BE76-14EF70083711}" destId="{57B35E1B-E657-48B3-84A7-4789EE88FE6E}" srcOrd="0" destOrd="0" presId="urn:microsoft.com/office/officeart/2005/8/layout/orgChart1"/>
    <dgm:cxn modelId="{EA247760-B1F6-420A-96BD-A13915999BEE}" type="presParOf" srcId="{57B35E1B-E657-48B3-84A7-4789EE88FE6E}" destId="{2C422A93-473E-4629-A832-3C7B2B702C30}" srcOrd="0" destOrd="0" presId="urn:microsoft.com/office/officeart/2005/8/layout/orgChart1"/>
    <dgm:cxn modelId="{3C7F3788-06F6-42ED-BAEA-A376C84CAC20}" type="presParOf" srcId="{57B35E1B-E657-48B3-84A7-4789EE88FE6E}" destId="{D479A9CA-8A5C-456C-ACB3-DC76E99F7BF6}" srcOrd="1" destOrd="0" presId="urn:microsoft.com/office/officeart/2005/8/layout/orgChart1"/>
    <dgm:cxn modelId="{593B4342-47E9-4469-8FF5-DB0F4B032D8A}" type="presParOf" srcId="{9F70DB53-9849-4E18-BE76-14EF70083711}" destId="{92AC71D1-8332-4131-9125-B4996828984B}" srcOrd="1" destOrd="0" presId="urn:microsoft.com/office/officeart/2005/8/layout/orgChart1"/>
    <dgm:cxn modelId="{AD40FC0C-60DA-4F65-A6C0-A1503CBAFCED}" type="presParOf" srcId="{9F70DB53-9849-4E18-BE76-14EF70083711}" destId="{59CFD9C2-F9CC-4C0B-9C83-C9549C11833E}" srcOrd="2" destOrd="0" presId="urn:microsoft.com/office/officeart/2005/8/layout/orgChart1"/>
    <dgm:cxn modelId="{78306B92-AAD8-44CF-A209-2E4E609E7215}" type="presParOf" srcId="{92CD979C-18D1-4396-9E18-D0CA42A30257}" destId="{3A1A8FCE-0B12-41B0-A1E8-77FF8BAC7FA6}" srcOrd="2" destOrd="0" presId="urn:microsoft.com/office/officeart/2005/8/layout/orgChart1"/>
    <dgm:cxn modelId="{ACA24D42-0D5D-4B1D-9140-2EDB2E0F482D}" type="presParOf" srcId="{92CD979C-18D1-4396-9E18-D0CA42A30257}" destId="{D03D3AC8-C001-415B-9BD8-D082D1292F2A}" srcOrd="3" destOrd="0" presId="urn:microsoft.com/office/officeart/2005/8/layout/orgChart1"/>
    <dgm:cxn modelId="{6A2BB49C-F6C6-4CCB-83A8-38060981C87A}" type="presParOf" srcId="{D03D3AC8-C001-415B-9BD8-D082D1292F2A}" destId="{1B574F59-F63C-4855-A2D4-34D85A748F1B}" srcOrd="0" destOrd="0" presId="urn:microsoft.com/office/officeart/2005/8/layout/orgChart1"/>
    <dgm:cxn modelId="{F03FEF7B-1CFD-4AAF-AF56-2F64324E4FA3}" type="presParOf" srcId="{1B574F59-F63C-4855-A2D4-34D85A748F1B}" destId="{FF49FB1F-8E8F-4209-8B08-AD506C304F50}" srcOrd="0" destOrd="0" presId="urn:microsoft.com/office/officeart/2005/8/layout/orgChart1"/>
    <dgm:cxn modelId="{EFEA69C8-A85E-48CD-B631-C46F6FD784AF}" type="presParOf" srcId="{1B574F59-F63C-4855-A2D4-34D85A748F1B}" destId="{5D97A733-4BE3-419B-B96A-5A08C4E0DF7A}" srcOrd="1" destOrd="0" presId="urn:microsoft.com/office/officeart/2005/8/layout/orgChart1"/>
    <dgm:cxn modelId="{E4B7853E-7477-4903-BB54-49557927883F}" type="presParOf" srcId="{D03D3AC8-C001-415B-9BD8-D082D1292F2A}" destId="{A0F1C2DC-E833-48C5-8E08-B0B9521AECF5}" srcOrd="1" destOrd="0" presId="urn:microsoft.com/office/officeart/2005/8/layout/orgChart1"/>
    <dgm:cxn modelId="{801B8EC6-4AA8-4042-986D-6BD935DC0979}" type="presParOf" srcId="{D03D3AC8-C001-415B-9BD8-D082D1292F2A}" destId="{EB928ECF-0349-475D-961E-F34409E15371}" srcOrd="2" destOrd="0" presId="urn:microsoft.com/office/officeart/2005/8/layout/orgChart1"/>
    <dgm:cxn modelId="{AC3C105A-2433-4461-83F0-9B5DBAD087E9}" type="presParOf" srcId="{F7D0E5E0-2EEB-40F8-936E-5CC309D0D452}" destId="{35D09951-BA69-4739-A50F-D6E46C4EAD1E}" srcOrd="2" destOrd="0" presId="urn:microsoft.com/office/officeart/2005/8/layout/orgChart1"/>
  </dgm:cxnLst>
  <dgm:bg/>
  <dgm:whole>
    <a:ln w="0">
      <a:noFill/>
    </a:ln>
  </dgm:whole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2EBAA55-BFD5-4AFA-A376-F1D0DA435436}" type="doc">
      <dgm:prSet loTypeId="urn:microsoft.com/office/officeart/2005/8/layout/radial6" loCatId="cycle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44FCAF3-B4DA-4B9A-807E-3B48D9A89D93}">
      <dgm:prSet phldrT="[Text]"/>
      <dgm:spPr/>
      <dgm:t>
        <a:bodyPr/>
        <a:lstStyle/>
        <a:p>
          <a:r>
            <a:rPr lang="zh-CN" altLang="en-US" dirty="0" smtClean="0"/>
            <a:t>数据采集卡</a:t>
          </a:r>
          <a:endParaRPr lang="en-US" dirty="0"/>
        </a:p>
      </dgm:t>
    </dgm:pt>
    <dgm:pt modelId="{55DFC8CE-E478-4ACE-8D4E-E3EBF66358A1}" type="parTrans" cxnId="{FDA4F9F2-152A-4D40-B604-FB53C7AA0284}">
      <dgm:prSet/>
      <dgm:spPr/>
      <dgm:t>
        <a:bodyPr/>
        <a:lstStyle/>
        <a:p>
          <a:endParaRPr lang="en-US"/>
        </a:p>
      </dgm:t>
    </dgm:pt>
    <dgm:pt modelId="{7D9EB7E5-016A-4587-BE32-6830FB2E30A7}" type="sibTrans" cxnId="{FDA4F9F2-152A-4D40-B604-FB53C7AA0284}">
      <dgm:prSet/>
      <dgm:spPr/>
      <dgm:t>
        <a:bodyPr/>
        <a:lstStyle/>
        <a:p>
          <a:endParaRPr lang="en-US"/>
        </a:p>
      </dgm:t>
    </dgm:pt>
    <dgm:pt modelId="{9C963535-2908-495E-AFD7-FC03A3542E47}">
      <dgm:prSet phldrT="[Text]"/>
      <dgm:spPr/>
      <dgm:t>
        <a:bodyPr/>
        <a:lstStyle/>
        <a:p>
          <a:r>
            <a:rPr lang="zh-CN" altLang="en-US" dirty="0" smtClean="0"/>
            <a:t>程控电源</a:t>
          </a:r>
          <a:endParaRPr lang="en-US" dirty="0"/>
        </a:p>
      </dgm:t>
    </dgm:pt>
    <dgm:pt modelId="{C8FF7148-9B7C-4BC1-AE9C-719E58763037}" type="parTrans" cxnId="{D85A1D2F-6A37-4F09-A23F-A350A45AAD7C}">
      <dgm:prSet/>
      <dgm:spPr/>
      <dgm:t>
        <a:bodyPr/>
        <a:lstStyle/>
        <a:p>
          <a:endParaRPr lang="en-US"/>
        </a:p>
      </dgm:t>
    </dgm:pt>
    <dgm:pt modelId="{CC45E4AB-4960-4A7A-A445-38053D938179}" type="sibTrans" cxnId="{D85A1D2F-6A37-4F09-A23F-A350A45AAD7C}">
      <dgm:prSet/>
      <dgm:spPr/>
      <dgm:t>
        <a:bodyPr/>
        <a:lstStyle/>
        <a:p>
          <a:endParaRPr lang="en-US"/>
        </a:p>
      </dgm:t>
    </dgm:pt>
    <dgm:pt modelId="{CE541AAE-CE76-4F59-A3DE-299A152CE48D}">
      <dgm:prSet phldrT="[Text]"/>
      <dgm:spPr/>
      <dgm:t>
        <a:bodyPr/>
        <a:lstStyle/>
        <a:p>
          <a:r>
            <a:rPr lang="zh-CN" altLang="en-US" dirty="0" smtClean="0"/>
            <a:t>主机</a:t>
          </a:r>
          <a:endParaRPr lang="en-US" dirty="0"/>
        </a:p>
      </dgm:t>
    </dgm:pt>
    <dgm:pt modelId="{8040C24E-6FAC-40D6-8A13-2C14A74F327C}" type="parTrans" cxnId="{BDEF189F-DD6D-4587-B0A4-FC875E9B911D}">
      <dgm:prSet/>
      <dgm:spPr/>
      <dgm:t>
        <a:bodyPr/>
        <a:lstStyle/>
        <a:p>
          <a:endParaRPr lang="en-US"/>
        </a:p>
      </dgm:t>
    </dgm:pt>
    <dgm:pt modelId="{1B9C4B67-3F67-4D10-89A9-1E857482110B}" type="sibTrans" cxnId="{BDEF189F-DD6D-4587-B0A4-FC875E9B911D}">
      <dgm:prSet/>
      <dgm:spPr/>
      <dgm:t>
        <a:bodyPr/>
        <a:lstStyle/>
        <a:p>
          <a:endParaRPr lang="en-US"/>
        </a:p>
      </dgm:t>
    </dgm:pt>
    <dgm:pt modelId="{4C83019B-8C69-4FB5-9C4E-920D0A7C73A3}">
      <dgm:prSet phldrT="[Text]"/>
      <dgm:spPr/>
      <dgm:t>
        <a:bodyPr/>
        <a:lstStyle/>
        <a:p>
          <a:r>
            <a:rPr lang="zh-CN" altLang="en-US" dirty="0" smtClean="0"/>
            <a:t>控制板</a:t>
          </a:r>
          <a:endParaRPr lang="en-US" dirty="0"/>
        </a:p>
      </dgm:t>
    </dgm:pt>
    <dgm:pt modelId="{78C43494-CC4A-4E1F-AEB8-8FB94110D877}" type="parTrans" cxnId="{C4329592-AC3A-440C-A44B-FC73FF94D6ED}">
      <dgm:prSet/>
      <dgm:spPr/>
      <dgm:t>
        <a:bodyPr/>
        <a:lstStyle/>
        <a:p>
          <a:endParaRPr lang="en-US"/>
        </a:p>
      </dgm:t>
    </dgm:pt>
    <dgm:pt modelId="{9D597437-6B87-40B2-B188-76F8871E9389}" type="sibTrans" cxnId="{C4329592-AC3A-440C-A44B-FC73FF94D6ED}">
      <dgm:prSet/>
      <dgm:spPr/>
      <dgm:t>
        <a:bodyPr/>
        <a:lstStyle/>
        <a:p>
          <a:endParaRPr lang="en-US"/>
        </a:p>
      </dgm:t>
    </dgm:pt>
    <dgm:pt modelId="{F600C00A-B705-42D0-B687-45E571BCE82F}">
      <dgm:prSet phldrT="[Text]"/>
      <dgm:spPr/>
      <dgm:t>
        <a:bodyPr/>
        <a:lstStyle/>
        <a:p>
          <a:r>
            <a:rPr lang="zh-CN" altLang="en-US" dirty="0" smtClean="0"/>
            <a:t>针座</a:t>
          </a:r>
          <a:endParaRPr lang="en-US" dirty="0"/>
        </a:p>
      </dgm:t>
    </dgm:pt>
    <dgm:pt modelId="{AABC577D-4E77-4E4B-9C10-1FE0EDEEE4C1}" type="parTrans" cxnId="{BCED179C-E223-4CE6-B61D-FDBCCC05ED36}">
      <dgm:prSet/>
      <dgm:spPr/>
      <dgm:t>
        <a:bodyPr/>
        <a:lstStyle/>
        <a:p>
          <a:endParaRPr lang="en-US"/>
        </a:p>
      </dgm:t>
    </dgm:pt>
    <dgm:pt modelId="{DCAEC845-3608-4E0C-8137-BC64849A6E1C}" type="sibTrans" cxnId="{BCED179C-E223-4CE6-B61D-FDBCCC05ED36}">
      <dgm:prSet/>
      <dgm:spPr/>
      <dgm:t>
        <a:bodyPr/>
        <a:lstStyle/>
        <a:p>
          <a:endParaRPr lang="en-US"/>
        </a:p>
      </dgm:t>
    </dgm:pt>
    <dgm:pt modelId="{5D1F67BD-E47A-4FF0-B5F9-D79CB767A053}">
      <dgm:prSet phldrT="[Text]"/>
      <dgm:spPr/>
      <dgm:t>
        <a:bodyPr/>
        <a:lstStyle/>
        <a:p>
          <a:endParaRPr lang="en-US"/>
        </a:p>
      </dgm:t>
    </dgm:pt>
    <dgm:pt modelId="{34DE7227-5CE8-447B-A602-078BAB8AD3E6}" type="parTrans" cxnId="{3DB2FEBA-91E5-4A48-AF3A-849653F7F716}">
      <dgm:prSet/>
      <dgm:spPr/>
      <dgm:t>
        <a:bodyPr/>
        <a:lstStyle/>
        <a:p>
          <a:endParaRPr lang="en-US"/>
        </a:p>
      </dgm:t>
    </dgm:pt>
    <dgm:pt modelId="{4CC68BAB-AC14-4DB5-B429-5D05ACCE3BD6}" type="sibTrans" cxnId="{3DB2FEBA-91E5-4A48-AF3A-849653F7F716}">
      <dgm:prSet/>
      <dgm:spPr/>
      <dgm:t>
        <a:bodyPr/>
        <a:lstStyle/>
        <a:p>
          <a:endParaRPr lang="en-US"/>
        </a:p>
      </dgm:t>
    </dgm:pt>
    <dgm:pt modelId="{371783DD-F5F0-4F79-8122-BEC1A3919ED4}">
      <dgm:prSet phldrT="[Text]"/>
      <dgm:spPr/>
      <dgm:t>
        <a:bodyPr/>
        <a:lstStyle/>
        <a:p>
          <a:r>
            <a:rPr lang="zh-CN" altLang="en-US" dirty="0" smtClean="0"/>
            <a:t>负载</a:t>
          </a:r>
          <a:endParaRPr lang="en-US" dirty="0"/>
        </a:p>
      </dgm:t>
    </dgm:pt>
    <dgm:pt modelId="{C4684C3F-4815-4575-A2AC-3A4CFB35BE5D}" type="parTrans" cxnId="{1423A0C7-A369-4DC3-AC73-2B146D50F941}">
      <dgm:prSet/>
      <dgm:spPr/>
      <dgm:t>
        <a:bodyPr/>
        <a:lstStyle/>
        <a:p>
          <a:endParaRPr lang="en-US"/>
        </a:p>
      </dgm:t>
    </dgm:pt>
    <dgm:pt modelId="{3EFBEC54-878C-4D1E-9ADB-EEFB02A66CEA}" type="sibTrans" cxnId="{1423A0C7-A369-4DC3-AC73-2B146D50F941}">
      <dgm:prSet/>
      <dgm:spPr/>
      <dgm:t>
        <a:bodyPr/>
        <a:lstStyle/>
        <a:p>
          <a:endParaRPr lang="en-US"/>
        </a:p>
      </dgm:t>
    </dgm:pt>
    <dgm:pt modelId="{9CEDCD10-D7CC-4131-8864-81329ACE5E42}" type="pres">
      <dgm:prSet presAssocID="{C2EBAA55-BFD5-4AFA-A376-F1D0DA435436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70939BA-9421-4797-B830-DF06DA696B39}" type="pres">
      <dgm:prSet presAssocID="{A44FCAF3-B4DA-4B9A-807E-3B48D9A89D93}" presName="centerShape" presStyleLbl="node0" presStyleIdx="0" presStyleCnt="1"/>
      <dgm:spPr/>
      <dgm:t>
        <a:bodyPr/>
        <a:lstStyle/>
        <a:p>
          <a:endParaRPr lang="en-US"/>
        </a:p>
      </dgm:t>
    </dgm:pt>
    <dgm:pt modelId="{3DFA79DB-80CE-4386-907A-BFC938FDCE79}" type="pres">
      <dgm:prSet presAssocID="{9C963535-2908-495E-AFD7-FC03A3542E47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65843C7-0EEA-4F7E-87DC-FBC9CA9A0926}" type="pres">
      <dgm:prSet presAssocID="{9C963535-2908-495E-AFD7-FC03A3542E47}" presName="dummy" presStyleCnt="0"/>
      <dgm:spPr/>
    </dgm:pt>
    <dgm:pt modelId="{09987FC1-1E92-4B2A-857A-C81BE91DD6C7}" type="pres">
      <dgm:prSet presAssocID="{CC45E4AB-4960-4A7A-A445-38053D938179}" presName="sibTrans" presStyleLbl="sibTrans2D1" presStyleIdx="0" presStyleCnt="5"/>
      <dgm:spPr/>
      <dgm:t>
        <a:bodyPr/>
        <a:lstStyle/>
        <a:p>
          <a:endParaRPr lang="en-US"/>
        </a:p>
      </dgm:t>
    </dgm:pt>
    <dgm:pt modelId="{377C2D71-4DA2-43FD-9BC6-84481F0EF9AD}" type="pres">
      <dgm:prSet presAssocID="{CE541AAE-CE76-4F59-A3DE-299A152CE48D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96FA10C-689A-4D40-A315-0B01C866AD62}" type="pres">
      <dgm:prSet presAssocID="{CE541AAE-CE76-4F59-A3DE-299A152CE48D}" presName="dummy" presStyleCnt="0"/>
      <dgm:spPr/>
    </dgm:pt>
    <dgm:pt modelId="{E4B43131-CCD1-482B-9975-AAA8CA91EC06}" type="pres">
      <dgm:prSet presAssocID="{1B9C4B67-3F67-4D10-89A9-1E857482110B}" presName="sibTrans" presStyleLbl="sibTrans2D1" presStyleIdx="1" presStyleCnt="5"/>
      <dgm:spPr/>
      <dgm:t>
        <a:bodyPr/>
        <a:lstStyle/>
        <a:p>
          <a:endParaRPr lang="en-US"/>
        </a:p>
      </dgm:t>
    </dgm:pt>
    <dgm:pt modelId="{B3261A20-ED5D-4F46-B077-A7FAAEAD6DA7}" type="pres">
      <dgm:prSet presAssocID="{371783DD-F5F0-4F79-8122-BEC1A3919ED4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8633952-C752-45EC-9364-C36888C843E6}" type="pres">
      <dgm:prSet presAssocID="{371783DD-F5F0-4F79-8122-BEC1A3919ED4}" presName="dummy" presStyleCnt="0"/>
      <dgm:spPr/>
    </dgm:pt>
    <dgm:pt modelId="{2D56C995-C993-4570-A704-EF1D2351559B}" type="pres">
      <dgm:prSet presAssocID="{3EFBEC54-878C-4D1E-9ADB-EEFB02A66CEA}" presName="sibTrans" presStyleLbl="sibTrans2D1" presStyleIdx="2" presStyleCnt="5"/>
      <dgm:spPr/>
      <dgm:t>
        <a:bodyPr/>
        <a:lstStyle/>
        <a:p>
          <a:endParaRPr lang="en-US"/>
        </a:p>
      </dgm:t>
    </dgm:pt>
    <dgm:pt modelId="{62C81BE1-CA25-4F2D-9ABF-B962C0BD7F95}" type="pres">
      <dgm:prSet presAssocID="{4C83019B-8C69-4FB5-9C4E-920D0A7C73A3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6C4E8A3-2103-4488-8E05-40F0EC3F8938}" type="pres">
      <dgm:prSet presAssocID="{4C83019B-8C69-4FB5-9C4E-920D0A7C73A3}" presName="dummy" presStyleCnt="0"/>
      <dgm:spPr/>
    </dgm:pt>
    <dgm:pt modelId="{75F26D96-0004-41A1-BC9C-F965F72CDE2C}" type="pres">
      <dgm:prSet presAssocID="{9D597437-6B87-40B2-B188-76F8871E9389}" presName="sibTrans" presStyleLbl="sibTrans2D1" presStyleIdx="3" presStyleCnt="5"/>
      <dgm:spPr/>
      <dgm:t>
        <a:bodyPr/>
        <a:lstStyle/>
        <a:p>
          <a:endParaRPr lang="en-US"/>
        </a:p>
      </dgm:t>
    </dgm:pt>
    <dgm:pt modelId="{BFD34638-C756-4C37-A946-72F408712F48}" type="pres">
      <dgm:prSet presAssocID="{F600C00A-B705-42D0-B687-45E571BCE82F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1552EC0-52B9-499B-9949-8DDE3989EBA7}" type="pres">
      <dgm:prSet presAssocID="{F600C00A-B705-42D0-B687-45E571BCE82F}" presName="dummy" presStyleCnt="0"/>
      <dgm:spPr/>
    </dgm:pt>
    <dgm:pt modelId="{913EC9B4-7461-4755-93B1-75F0325217F2}" type="pres">
      <dgm:prSet presAssocID="{DCAEC845-3608-4E0C-8137-BC64849A6E1C}" presName="sibTrans" presStyleLbl="sibTrans2D1" presStyleIdx="4" presStyleCnt="5"/>
      <dgm:spPr/>
      <dgm:t>
        <a:bodyPr/>
        <a:lstStyle/>
        <a:p>
          <a:endParaRPr lang="en-US"/>
        </a:p>
      </dgm:t>
    </dgm:pt>
  </dgm:ptLst>
  <dgm:cxnLst>
    <dgm:cxn modelId="{D85A1D2F-6A37-4F09-A23F-A350A45AAD7C}" srcId="{A44FCAF3-B4DA-4B9A-807E-3B48D9A89D93}" destId="{9C963535-2908-495E-AFD7-FC03A3542E47}" srcOrd="0" destOrd="0" parTransId="{C8FF7148-9B7C-4BC1-AE9C-719E58763037}" sibTransId="{CC45E4AB-4960-4A7A-A445-38053D938179}"/>
    <dgm:cxn modelId="{1423A0C7-A369-4DC3-AC73-2B146D50F941}" srcId="{A44FCAF3-B4DA-4B9A-807E-3B48D9A89D93}" destId="{371783DD-F5F0-4F79-8122-BEC1A3919ED4}" srcOrd="2" destOrd="0" parTransId="{C4684C3F-4815-4575-A2AC-3A4CFB35BE5D}" sibTransId="{3EFBEC54-878C-4D1E-9ADB-EEFB02A66CEA}"/>
    <dgm:cxn modelId="{28DC20A7-18C2-4311-AD32-59A5C829C5C1}" type="presOf" srcId="{C2EBAA55-BFD5-4AFA-A376-F1D0DA435436}" destId="{9CEDCD10-D7CC-4131-8864-81329ACE5E42}" srcOrd="0" destOrd="0" presId="urn:microsoft.com/office/officeart/2005/8/layout/radial6"/>
    <dgm:cxn modelId="{BF02D9C2-2E96-4AEB-A8E4-5CE8788325FC}" type="presOf" srcId="{1B9C4B67-3F67-4D10-89A9-1E857482110B}" destId="{E4B43131-CCD1-482B-9975-AAA8CA91EC06}" srcOrd="0" destOrd="0" presId="urn:microsoft.com/office/officeart/2005/8/layout/radial6"/>
    <dgm:cxn modelId="{889F9CAA-AE54-4511-B8D7-2BEC6B22CBA0}" type="presOf" srcId="{9D597437-6B87-40B2-B188-76F8871E9389}" destId="{75F26D96-0004-41A1-BC9C-F965F72CDE2C}" srcOrd="0" destOrd="0" presId="urn:microsoft.com/office/officeart/2005/8/layout/radial6"/>
    <dgm:cxn modelId="{C2E0D6A2-B3A9-441B-8EDA-7A170FB98018}" type="presOf" srcId="{A44FCAF3-B4DA-4B9A-807E-3B48D9A89D93}" destId="{E70939BA-9421-4797-B830-DF06DA696B39}" srcOrd="0" destOrd="0" presId="urn:microsoft.com/office/officeart/2005/8/layout/radial6"/>
    <dgm:cxn modelId="{C4329592-AC3A-440C-A44B-FC73FF94D6ED}" srcId="{A44FCAF3-B4DA-4B9A-807E-3B48D9A89D93}" destId="{4C83019B-8C69-4FB5-9C4E-920D0A7C73A3}" srcOrd="3" destOrd="0" parTransId="{78C43494-CC4A-4E1F-AEB8-8FB94110D877}" sibTransId="{9D597437-6B87-40B2-B188-76F8871E9389}"/>
    <dgm:cxn modelId="{FDA4F9F2-152A-4D40-B604-FB53C7AA0284}" srcId="{C2EBAA55-BFD5-4AFA-A376-F1D0DA435436}" destId="{A44FCAF3-B4DA-4B9A-807E-3B48D9A89D93}" srcOrd="0" destOrd="0" parTransId="{55DFC8CE-E478-4ACE-8D4E-E3EBF66358A1}" sibTransId="{7D9EB7E5-016A-4587-BE32-6830FB2E30A7}"/>
    <dgm:cxn modelId="{7097D3A1-1782-4A4C-B8FC-D8841D792D0C}" type="presOf" srcId="{CC45E4AB-4960-4A7A-A445-38053D938179}" destId="{09987FC1-1E92-4B2A-857A-C81BE91DD6C7}" srcOrd="0" destOrd="0" presId="urn:microsoft.com/office/officeart/2005/8/layout/radial6"/>
    <dgm:cxn modelId="{BDEF189F-DD6D-4587-B0A4-FC875E9B911D}" srcId="{A44FCAF3-B4DA-4B9A-807E-3B48D9A89D93}" destId="{CE541AAE-CE76-4F59-A3DE-299A152CE48D}" srcOrd="1" destOrd="0" parTransId="{8040C24E-6FAC-40D6-8A13-2C14A74F327C}" sibTransId="{1B9C4B67-3F67-4D10-89A9-1E857482110B}"/>
    <dgm:cxn modelId="{3DB2FEBA-91E5-4A48-AF3A-849653F7F716}" srcId="{C2EBAA55-BFD5-4AFA-A376-F1D0DA435436}" destId="{5D1F67BD-E47A-4FF0-B5F9-D79CB767A053}" srcOrd="1" destOrd="0" parTransId="{34DE7227-5CE8-447B-A602-078BAB8AD3E6}" sibTransId="{4CC68BAB-AC14-4DB5-B429-5D05ACCE3BD6}"/>
    <dgm:cxn modelId="{D41D22E9-3887-445B-B403-E52BD445DF71}" type="presOf" srcId="{371783DD-F5F0-4F79-8122-BEC1A3919ED4}" destId="{B3261A20-ED5D-4F46-B077-A7FAAEAD6DA7}" srcOrd="0" destOrd="0" presId="urn:microsoft.com/office/officeart/2005/8/layout/radial6"/>
    <dgm:cxn modelId="{49C9A7A9-A9C2-4927-9096-8D4265CBB5CF}" type="presOf" srcId="{F600C00A-B705-42D0-B687-45E571BCE82F}" destId="{BFD34638-C756-4C37-A946-72F408712F48}" srcOrd="0" destOrd="0" presId="urn:microsoft.com/office/officeart/2005/8/layout/radial6"/>
    <dgm:cxn modelId="{06299363-3083-4FC7-A8C9-C96E03BCBBB3}" type="presOf" srcId="{9C963535-2908-495E-AFD7-FC03A3542E47}" destId="{3DFA79DB-80CE-4386-907A-BFC938FDCE79}" srcOrd="0" destOrd="0" presId="urn:microsoft.com/office/officeart/2005/8/layout/radial6"/>
    <dgm:cxn modelId="{53AA1A0B-C073-4CEB-961C-F79B8CB3452F}" type="presOf" srcId="{3EFBEC54-878C-4D1E-9ADB-EEFB02A66CEA}" destId="{2D56C995-C993-4570-A704-EF1D2351559B}" srcOrd="0" destOrd="0" presId="urn:microsoft.com/office/officeart/2005/8/layout/radial6"/>
    <dgm:cxn modelId="{D9696FCA-4B2C-44B6-B9BE-7137AB3F1161}" type="presOf" srcId="{4C83019B-8C69-4FB5-9C4E-920D0A7C73A3}" destId="{62C81BE1-CA25-4F2D-9ABF-B962C0BD7F95}" srcOrd="0" destOrd="0" presId="urn:microsoft.com/office/officeart/2005/8/layout/radial6"/>
    <dgm:cxn modelId="{BCED179C-E223-4CE6-B61D-FDBCCC05ED36}" srcId="{A44FCAF3-B4DA-4B9A-807E-3B48D9A89D93}" destId="{F600C00A-B705-42D0-B687-45E571BCE82F}" srcOrd="4" destOrd="0" parTransId="{AABC577D-4E77-4E4B-9C10-1FE0EDEEE4C1}" sibTransId="{DCAEC845-3608-4E0C-8137-BC64849A6E1C}"/>
    <dgm:cxn modelId="{EC1A7334-D620-4B19-9440-9CFDA1090051}" type="presOf" srcId="{CE541AAE-CE76-4F59-A3DE-299A152CE48D}" destId="{377C2D71-4DA2-43FD-9BC6-84481F0EF9AD}" srcOrd="0" destOrd="0" presId="urn:microsoft.com/office/officeart/2005/8/layout/radial6"/>
    <dgm:cxn modelId="{13C17DB0-80B4-480A-B756-20EE99FD674C}" type="presOf" srcId="{DCAEC845-3608-4E0C-8137-BC64849A6E1C}" destId="{913EC9B4-7461-4755-93B1-75F0325217F2}" srcOrd="0" destOrd="0" presId="urn:microsoft.com/office/officeart/2005/8/layout/radial6"/>
    <dgm:cxn modelId="{DADB11C7-77A7-4035-966A-D5FF2F6D2ECA}" type="presParOf" srcId="{9CEDCD10-D7CC-4131-8864-81329ACE5E42}" destId="{E70939BA-9421-4797-B830-DF06DA696B39}" srcOrd="0" destOrd="0" presId="urn:microsoft.com/office/officeart/2005/8/layout/radial6"/>
    <dgm:cxn modelId="{8ED49CB6-AA67-4CFD-910B-DB52169FDB28}" type="presParOf" srcId="{9CEDCD10-D7CC-4131-8864-81329ACE5E42}" destId="{3DFA79DB-80CE-4386-907A-BFC938FDCE79}" srcOrd="1" destOrd="0" presId="urn:microsoft.com/office/officeart/2005/8/layout/radial6"/>
    <dgm:cxn modelId="{AC358371-B98A-4A1C-A581-0572E1A84C6A}" type="presParOf" srcId="{9CEDCD10-D7CC-4131-8864-81329ACE5E42}" destId="{D65843C7-0EEA-4F7E-87DC-FBC9CA9A0926}" srcOrd="2" destOrd="0" presId="urn:microsoft.com/office/officeart/2005/8/layout/radial6"/>
    <dgm:cxn modelId="{6F4B8C43-10D7-4D00-8915-163BE6A12FA6}" type="presParOf" srcId="{9CEDCD10-D7CC-4131-8864-81329ACE5E42}" destId="{09987FC1-1E92-4B2A-857A-C81BE91DD6C7}" srcOrd="3" destOrd="0" presId="urn:microsoft.com/office/officeart/2005/8/layout/radial6"/>
    <dgm:cxn modelId="{F2ACB8A3-413B-4CEF-B99A-B55C4F5355C6}" type="presParOf" srcId="{9CEDCD10-D7CC-4131-8864-81329ACE5E42}" destId="{377C2D71-4DA2-43FD-9BC6-84481F0EF9AD}" srcOrd="4" destOrd="0" presId="urn:microsoft.com/office/officeart/2005/8/layout/radial6"/>
    <dgm:cxn modelId="{BC38C9EB-D141-4F30-A70B-C54007B4EC6E}" type="presParOf" srcId="{9CEDCD10-D7CC-4131-8864-81329ACE5E42}" destId="{C96FA10C-689A-4D40-A315-0B01C866AD62}" srcOrd="5" destOrd="0" presId="urn:microsoft.com/office/officeart/2005/8/layout/radial6"/>
    <dgm:cxn modelId="{0AC984A5-C446-4EE3-AE12-7BAB1FCC1742}" type="presParOf" srcId="{9CEDCD10-D7CC-4131-8864-81329ACE5E42}" destId="{E4B43131-CCD1-482B-9975-AAA8CA91EC06}" srcOrd="6" destOrd="0" presId="urn:microsoft.com/office/officeart/2005/8/layout/radial6"/>
    <dgm:cxn modelId="{49997381-D2D6-48A3-AD16-8A25D8433644}" type="presParOf" srcId="{9CEDCD10-D7CC-4131-8864-81329ACE5E42}" destId="{B3261A20-ED5D-4F46-B077-A7FAAEAD6DA7}" srcOrd="7" destOrd="0" presId="urn:microsoft.com/office/officeart/2005/8/layout/radial6"/>
    <dgm:cxn modelId="{2F717BBA-CDF6-4D8B-B1C3-8268EC0C9803}" type="presParOf" srcId="{9CEDCD10-D7CC-4131-8864-81329ACE5E42}" destId="{18633952-C752-45EC-9364-C36888C843E6}" srcOrd="8" destOrd="0" presId="urn:microsoft.com/office/officeart/2005/8/layout/radial6"/>
    <dgm:cxn modelId="{168CB86E-483E-4094-B1AA-3A542FC92E5E}" type="presParOf" srcId="{9CEDCD10-D7CC-4131-8864-81329ACE5E42}" destId="{2D56C995-C993-4570-A704-EF1D2351559B}" srcOrd="9" destOrd="0" presId="urn:microsoft.com/office/officeart/2005/8/layout/radial6"/>
    <dgm:cxn modelId="{C28249C9-6090-4ADE-B657-4E39839A2072}" type="presParOf" srcId="{9CEDCD10-D7CC-4131-8864-81329ACE5E42}" destId="{62C81BE1-CA25-4F2D-9ABF-B962C0BD7F95}" srcOrd="10" destOrd="0" presId="urn:microsoft.com/office/officeart/2005/8/layout/radial6"/>
    <dgm:cxn modelId="{DC80465B-DCA0-4497-B22D-6F7A2D0D0581}" type="presParOf" srcId="{9CEDCD10-D7CC-4131-8864-81329ACE5E42}" destId="{B6C4E8A3-2103-4488-8E05-40F0EC3F8938}" srcOrd="11" destOrd="0" presId="urn:microsoft.com/office/officeart/2005/8/layout/radial6"/>
    <dgm:cxn modelId="{6F6EDF73-27FD-41FE-968D-311AE9B8DDD7}" type="presParOf" srcId="{9CEDCD10-D7CC-4131-8864-81329ACE5E42}" destId="{75F26D96-0004-41A1-BC9C-F965F72CDE2C}" srcOrd="12" destOrd="0" presId="urn:microsoft.com/office/officeart/2005/8/layout/radial6"/>
    <dgm:cxn modelId="{244AB394-BF2A-4ED7-8929-17914B02FFFE}" type="presParOf" srcId="{9CEDCD10-D7CC-4131-8864-81329ACE5E42}" destId="{BFD34638-C756-4C37-A946-72F408712F48}" srcOrd="13" destOrd="0" presId="urn:microsoft.com/office/officeart/2005/8/layout/radial6"/>
    <dgm:cxn modelId="{22558AAF-DF7A-4F00-9773-B587B3F0BC2B}" type="presParOf" srcId="{9CEDCD10-D7CC-4131-8864-81329ACE5E42}" destId="{31552EC0-52B9-499B-9949-8DDE3989EBA7}" srcOrd="14" destOrd="0" presId="urn:microsoft.com/office/officeart/2005/8/layout/radial6"/>
    <dgm:cxn modelId="{DF4CEF24-D185-4FD1-BD89-919D00A3072F}" type="presParOf" srcId="{9CEDCD10-D7CC-4131-8864-81329ACE5E42}" destId="{913EC9B4-7461-4755-93B1-75F0325217F2}" srcOrd="15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9BFCF2F-8FA7-4989-A414-FB5661ADD7B1}" type="doc">
      <dgm:prSet loTypeId="urn:microsoft.com/office/officeart/2005/8/layout/process2" loCatId="process" qsTypeId="urn:microsoft.com/office/officeart/2005/8/quickstyle/3d2" qsCatId="3D" csTypeId="urn:microsoft.com/office/officeart/2005/8/colors/accent1_2" csCatId="accent1" phldr="1"/>
      <dgm:spPr/>
    </dgm:pt>
    <dgm:pt modelId="{145738D2-FC05-4EAE-8038-E924DC922494}">
      <dgm:prSet phldrT="[Text]"/>
      <dgm:spPr/>
      <dgm:t>
        <a:bodyPr/>
        <a:lstStyle/>
        <a:p>
          <a:r>
            <a:rPr lang="en-US" dirty="0" smtClean="0"/>
            <a:t>Board</a:t>
          </a:r>
          <a:endParaRPr lang="en-US" dirty="0"/>
        </a:p>
      </dgm:t>
    </dgm:pt>
    <dgm:pt modelId="{AEFEAE68-E87C-45DD-84CD-3383E996087E}" type="parTrans" cxnId="{AB46022A-80F6-4422-B72B-2B6575B71CE0}">
      <dgm:prSet/>
      <dgm:spPr/>
      <dgm:t>
        <a:bodyPr/>
        <a:lstStyle/>
        <a:p>
          <a:endParaRPr lang="en-US"/>
        </a:p>
      </dgm:t>
    </dgm:pt>
    <dgm:pt modelId="{0F25AC39-BCCD-4D2C-8CCC-19562B98F7C7}" type="sibTrans" cxnId="{AB46022A-80F6-4422-B72B-2B6575B71CE0}">
      <dgm:prSet/>
      <dgm:spPr/>
      <dgm:t>
        <a:bodyPr/>
        <a:lstStyle/>
        <a:p>
          <a:endParaRPr lang="en-US"/>
        </a:p>
      </dgm:t>
    </dgm:pt>
    <dgm:pt modelId="{F4C325FA-15B0-4E36-8F53-8BBE9C6F6DF3}">
      <dgm:prSet phldrT="[Text]"/>
      <dgm:spPr/>
      <dgm:t>
        <a:bodyPr/>
        <a:lstStyle/>
        <a:p>
          <a:r>
            <a:rPr lang="zh-CN" altLang="en-US" dirty="0" smtClean="0"/>
            <a:t>闭合盖</a:t>
          </a:r>
          <a:endParaRPr lang="en-US" dirty="0"/>
        </a:p>
      </dgm:t>
    </dgm:pt>
    <dgm:pt modelId="{5DA9F1C5-35BD-4925-A65B-FC342189CDB3}" type="parTrans" cxnId="{1D6165E8-0580-43C9-B055-53C75E8846AA}">
      <dgm:prSet/>
      <dgm:spPr/>
      <dgm:t>
        <a:bodyPr/>
        <a:lstStyle/>
        <a:p>
          <a:endParaRPr lang="en-US"/>
        </a:p>
      </dgm:t>
    </dgm:pt>
    <dgm:pt modelId="{9358B2C3-32A8-48B0-9408-F6D3138C301B}" type="sibTrans" cxnId="{1D6165E8-0580-43C9-B055-53C75E8846AA}">
      <dgm:prSet/>
      <dgm:spPr/>
      <dgm:t>
        <a:bodyPr/>
        <a:lstStyle/>
        <a:p>
          <a:endParaRPr lang="en-US"/>
        </a:p>
      </dgm:t>
    </dgm:pt>
    <dgm:pt modelId="{9F25BE71-8F62-472C-B03E-400171D4D37F}">
      <dgm:prSet phldrT="[Text]"/>
      <dgm:spPr/>
      <dgm:t>
        <a:bodyPr/>
        <a:lstStyle/>
        <a:p>
          <a:r>
            <a:rPr lang="zh-CN" altLang="en-US" dirty="0" smtClean="0"/>
            <a:t>触发信号工作</a:t>
          </a:r>
          <a:endParaRPr lang="en-US" dirty="0"/>
        </a:p>
      </dgm:t>
    </dgm:pt>
    <dgm:pt modelId="{80A5FF74-A1E5-4080-89B7-8AEAA98BCBDF}" type="parTrans" cxnId="{CD5971A9-81B1-4C6C-873F-F2B6D17C2999}">
      <dgm:prSet/>
      <dgm:spPr/>
      <dgm:t>
        <a:bodyPr/>
        <a:lstStyle/>
        <a:p>
          <a:endParaRPr lang="en-US"/>
        </a:p>
      </dgm:t>
    </dgm:pt>
    <dgm:pt modelId="{278E9E1A-F941-4485-A057-40DA090DD3B1}" type="sibTrans" cxnId="{CD5971A9-81B1-4C6C-873F-F2B6D17C2999}">
      <dgm:prSet/>
      <dgm:spPr/>
      <dgm:t>
        <a:bodyPr/>
        <a:lstStyle/>
        <a:p>
          <a:endParaRPr lang="en-US"/>
        </a:p>
      </dgm:t>
    </dgm:pt>
    <dgm:pt modelId="{BC2D89CA-3DD9-4082-9689-F391D6E6357C}">
      <dgm:prSet phldrT="[Text]"/>
      <dgm:spPr/>
      <dgm:t>
        <a:bodyPr/>
        <a:lstStyle/>
        <a:p>
          <a:r>
            <a:rPr lang="zh-CN" altLang="en-US" dirty="0" smtClean="0"/>
            <a:t>测试板工作</a:t>
          </a:r>
          <a:endParaRPr lang="en-US" dirty="0"/>
        </a:p>
      </dgm:t>
    </dgm:pt>
    <dgm:pt modelId="{1374709A-EBC3-4B16-9698-59774983ABCB}" type="parTrans" cxnId="{337A802E-E9A2-41A9-BAD0-0B65BA86AFDF}">
      <dgm:prSet/>
      <dgm:spPr/>
      <dgm:t>
        <a:bodyPr/>
        <a:lstStyle/>
        <a:p>
          <a:endParaRPr lang="en-US"/>
        </a:p>
      </dgm:t>
    </dgm:pt>
    <dgm:pt modelId="{67D9BD5E-340C-4A77-9398-AFCBA0196BFE}" type="sibTrans" cxnId="{337A802E-E9A2-41A9-BAD0-0B65BA86AFDF}">
      <dgm:prSet/>
      <dgm:spPr/>
      <dgm:t>
        <a:bodyPr/>
        <a:lstStyle/>
        <a:p>
          <a:endParaRPr lang="en-US"/>
        </a:p>
      </dgm:t>
    </dgm:pt>
    <dgm:pt modelId="{74E3756C-1B2D-4EC4-A028-8FAB223BE23B}">
      <dgm:prSet phldrT="[Text]"/>
      <dgm:spPr/>
      <dgm:t>
        <a:bodyPr/>
        <a:lstStyle/>
        <a:p>
          <a:r>
            <a:rPr lang="zh-CN" altLang="en-US" dirty="0" smtClean="0"/>
            <a:t>控制电源输出</a:t>
          </a:r>
          <a:endParaRPr lang="en-US" dirty="0"/>
        </a:p>
      </dgm:t>
    </dgm:pt>
    <dgm:pt modelId="{E90E3F66-91E8-49BC-A03A-4E39D5B93D90}" type="sibTrans" cxnId="{67CC3D8D-F4D1-4881-8E79-9FEB198A60BC}">
      <dgm:prSet/>
      <dgm:spPr/>
      <dgm:t>
        <a:bodyPr/>
        <a:lstStyle/>
        <a:p>
          <a:endParaRPr lang="en-US"/>
        </a:p>
      </dgm:t>
    </dgm:pt>
    <dgm:pt modelId="{D7F0F52C-2997-4900-8B76-F6D890C040B8}" type="parTrans" cxnId="{67CC3D8D-F4D1-4881-8E79-9FEB198A60BC}">
      <dgm:prSet/>
      <dgm:spPr/>
      <dgm:t>
        <a:bodyPr/>
        <a:lstStyle/>
        <a:p>
          <a:endParaRPr lang="en-US"/>
        </a:p>
      </dgm:t>
    </dgm:pt>
    <dgm:pt modelId="{5D8298ED-1F70-4453-B75B-CDE677819B99}">
      <dgm:prSet phldrT="[Text]"/>
      <dgm:spPr/>
      <dgm:t>
        <a:bodyPr/>
        <a:lstStyle/>
        <a:p>
          <a:r>
            <a:rPr lang="en-US" altLang="zh-CN" dirty="0" smtClean="0"/>
            <a:t>NI</a:t>
          </a:r>
          <a:r>
            <a:rPr lang="zh-CN" altLang="en-US" dirty="0" smtClean="0"/>
            <a:t>分析测量信号</a:t>
          </a:r>
          <a:endParaRPr lang="en-US" dirty="0"/>
        </a:p>
      </dgm:t>
    </dgm:pt>
    <dgm:pt modelId="{796E3016-ED2F-4E79-996E-7808B76A1FE1}" type="parTrans" cxnId="{90AF67B4-E765-48E4-BE29-B73F9ED84AA8}">
      <dgm:prSet/>
      <dgm:spPr/>
      <dgm:t>
        <a:bodyPr/>
        <a:lstStyle/>
        <a:p>
          <a:endParaRPr lang="en-US"/>
        </a:p>
      </dgm:t>
    </dgm:pt>
    <dgm:pt modelId="{3EFDAF5C-CD33-428E-BDDB-75F84576789F}" type="sibTrans" cxnId="{90AF67B4-E765-48E4-BE29-B73F9ED84AA8}">
      <dgm:prSet/>
      <dgm:spPr/>
      <dgm:t>
        <a:bodyPr/>
        <a:lstStyle/>
        <a:p>
          <a:endParaRPr lang="en-US"/>
        </a:p>
      </dgm:t>
    </dgm:pt>
    <dgm:pt modelId="{294AAE34-2DD3-496C-A8C6-7C370F5C2E4D}">
      <dgm:prSet phldrT="[Text]"/>
      <dgm:spPr/>
      <dgm:t>
        <a:bodyPr/>
        <a:lstStyle/>
        <a:p>
          <a:r>
            <a:rPr lang="zh-CN" altLang="en-US" dirty="0" smtClean="0"/>
            <a:t>测试完成</a:t>
          </a:r>
          <a:endParaRPr lang="en-US" dirty="0"/>
        </a:p>
      </dgm:t>
    </dgm:pt>
    <dgm:pt modelId="{19EBF97B-0E89-472E-9ACB-2DCF2855A5DA}" type="parTrans" cxnId="{B4C8FF45-83A2-4FD9-9636-01011549A4BA}">
      <dgm:prSet/>
      <dgm:spPr/>
      <dgm:t>
        <a:bodyPr/>
        <a:lstStyle/>
        <a:p>
          <a:endParaRPr lang="en-US"/>
        </a:p>
      </dgm:t>
    </dgm:pt>
    <dgm:pt modelId="{92C3D2E7-3D0E-4CEE-9A49-A4CF3AF37292}" type="sibTrans" cxnId="{B4C8FF45-83A2-4FD9-9636-01011549A4BA}">
      <dgm:prSet/>
      <dgm:spPr/>
      <dgm:t>
        <a:bodyPr/>
        <a:lstStyle/>
        <a:p>
          <a:endParaRPr lang="en-US"/>
        </a:p>
      </dgm:t>
    </dgm:pt>
    <dgm:pt modelId="{578BE656-F725-450C-8301-0B9B9CFFF8F1}" type="pres">
      <dgm:prSet presAssocID="{59BFCF2F-8FA7-4989-A414-FB5661ADD7B1}" presName="linearFlow" presStyleCnt="0">
        <dgm:presLayoutVars>
          <dgm:resizeHandles val="exact"/>
        </dgm:presLayoutVars>
      </dgm:prSet>
      <dgm:spPr/>
    </dgm:pt>
    <dgm:pt modelId="{61578522-3CD3-4550-84FA-10C53888DCDC}" type="pres">
      <dgm:prSet presAssocID="{145738D2-FC05-4EAE-8038-E924DC922494}" presName="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A730FB6-0CD2-45B7-BB54-8C0C29B21095}" type="pres">
      <dgm:prSet presAssocID="{0F25AC39-BCCD-4D2C-8CCC-19562B98F7C7}" presName="sibTrans" presStyleLbl="sibTrans2D1" presStyleIdx="0" presStyleCnt="6"/>
      <dgm:spPr/>
      <dgm:t>
        <a:bodyPr/>
        <a:lstStyle/>
        <a:p>
          <a:endParaRPr lang="en-US"/>
        </a:p>
      </dgm:t>
    </dgm:pt>
    <dgm:pt modelId="{33DC71F2-2255-4469-B303-4F97D2231565}" type="pres">
      <dgm:prSet presAssocID="{0F25AC39-BCCD-4D2C-8CCC-19562B98F7C7}" presName="connectorText" presStyleLbl="sibTrans2D1" presStyleIdx="0" presStyleCnt="6"/>
      <dgm:spPr/>
      <dgm:t>
        <a:bodyPr/>
        <a:lstStyle/>
        <a:p>
          <a:endParaRPr lang="en-US"/>
        </a:p>
      </dgm:t>
    </dgm:pt>
    <dgm:pt modelId="{7E7F28A3-4145-4F22-B79B-969EC7D69125}" type="pres">
      <dgm:prSet presAssocID="{F4C325FA-15B0-4E36-8F53-8BBE9C6F6DF3}" presName="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C3C6587-B11B-4E6E-8316-898E82DF4D28}" type="pres">
      <dgm:prSet presAssocID="{9358B2C3-32A8-48B0-9408-F6D3138C301B}" presName="sibTrans" presStyleLbl="sibTrans2D1" presStyleIdx="1" presStyleCnt="6"/>
      <dgm:spPr/>
      <dgm:t>
        <a:bodyPr/>
        <a:lstStyle/>
        <a:p>
          <a:endParaRPr lang="en-US"/>
        </a:p>
      </dgm:t>
    </dgm:pt>
    <dgm:pt modelId="{D8C8203F-D514-451D-8350-FF529D228C52}" type="pres">
      <dgm:prSet presAssocID="{9358B2C3-32A8-48B0-9408-F6D3138C301B}" presName="connectorText" presStyleLbl="sibTrans2D1" presStyleIdx="1" presStyleCnt="6"/>
      <dgm:spPr/>
      <dgm:t>
        <a:bodyPr/>
        <a:lstStyle/>
        <a:p>
          <a:endParaRPr lang="en-US"/>
        </a:p>
      </dgm:t>
    </dgm:pt>
    <dgm:pt modelId="{EA9BA3E6-A9C2-4386-B194-1A30337F0DCB}" type="pres">
      <dgm:prSet presAssocID="{9F25BE71-8F62-472C-B03E-400171D4D37F}" presName="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49031FD-7AD8-46DB-9F63-D1D1CD4900B4}" type="pres">
      <dgm:prSet presAssocID="{278E9E1A-F941-4485-A057-40DA090DD3B1}" presName="sibTrans" presStyleLbl="sibTrans2D1" presStyleIdx="2" presStyleCnt="6"/>
      <dgm:spPr/>
      <dgm:t>
        <a:bodyPr/>
        <a:lstStyle/>
        <a:p>
          <a:endParaRPr lang="en-US"/>
        </a:p>
      </dgm:t>
    </dgm:pt>
    <dgm:pt modelId="{977E8FFB-8C25-4675-A4D1-90BACCCD5819}" type="pres">
      <dgm:prSet presAssocID="{278E9E1A-F941-4485-A057-40DA090DD3B1}" presName="connectorText" presStyleLbl="sibTrans2D1" presStyleIdx="2" presStyleCnt="6"/>
      <dgm:spPr/>
      <dgm:t>
        <a:bodyPr/>
        <a:lstStyle/>
        <a:p>
          <a:endParaRPr lang="en-US"/>
        </a:p>
      </dgm:t>
    </dgm:pt>
    <dgm:pt modelId="{1C83852B-34F8-4FAF-B945-5CA6885F5617}" type="pres">
      <dgm:prSet presAssocID="{74E3756C-1B2D-4EC4-A028-8FAB223BE23B}" presName="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FC31FBA-6DCE-4CCC-BBDD-54FE1E74BFF8}" type="pres">
      <dgm:prSet presAssocID="{E90E3F66-91E8-49BC-A03A-4E39D5B93D90}" presName="sibTrans" presStyleLbl="sibTrans2D1" presStyleIdx="3" presStyleCnt="6"/>
      <dgm:spPr/>
      <dgm:t>
        <a:bodyPr/>
        <a:lstStyle/>
        <a:p>
          <a:endParaRPr lang="en-US"/>
        </a:p>
      </dgm:t>
    </dgm:pt>
    <dgm:pt modelId="{336E5397-AB0B-4074-8921-C7D6FE06844B}" type="pres">
      <dgm:prSet presAssocID="{E90E3F66-91E8-49BC-A03A-4E39D5B93D90}" presName="connectorText" presStyleLbl="sibTrans2D1" presStyleIdx="3" presStyleCnt="6"/>
      <dgm:spPr/>
      <dgm:t>
        <a:bodyPr/>
        <a:lstStyle/>
        <a:p>
          <a:endParaRPr lang="en-US"/>
        </a:p>
      </dgm:t>
    </dgm:pt>
    <dgm:pt modelId="{6A99606A-0EB6-41E7-BD1D-2A4F7D8B2AFE}" type="pres">
      <dgm:prSet presAssocID="{BC2D89CA-3DD9-4082-9689-F391D6E6357C}" presName="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0A3E185-5DD7-45A6-BDD8-AFF3E682BE22}" type="pres">
      <dgm:prSet presAssocID="{67D9BD5E-340C-4A77-9398-AFCBA0196BFE}" presName="sibTrans" presStyleLbl="sibTrans2D1" presStyleIdx="4" presStyleCnt="6"/>
      <dgm:spPr/>
      <dgm:t>
        <a:bodyPr/>
        <a:lstStyle/>
        <a:p>
          <a:endParaRPr lang="en-US"/>
        </a:p>
      </dgm:t>
    </dgm:pt>
    <dgm:pt modelId="{2F6160C7-BA48-42BF-89E8-2059BD06CF09}" type="pres">
      <dgm:prSet presAssocID="{67D9BD5E-340C-4A77-9398-AFCBA0196BFE}" presName="connectorText" presStyleLbl="sibTrans2D1" presStyleIdx="4" presStyleCnt="6"/>
      <dgm:spPr/>
      <dgm:t>
        <a:bodyPr/>
        <a:lstStyle/>
        <a:p>
          <a:endParaRPr lang="en-US"/>
        </a:p>
      </dgm:t>
    </dgm:pt>
    <dgm:pt modelId="{8564A9FE-C975-4A2B-9198-FB6D3D9CAC4A}" type="pres">
      <dgm:prSet presAssocID="{5D8298ED-1F70-4453-B75B-CDE677819B99}" presName="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696ABD8-1CB9-4294-BDE6-A6BB8CF2C303}" type="pres">
      <dgm:prSet presAssocID="{3EFDAF5C-CD33-428E-BDDB-75F84576789F}" presName="sibTrans" presStyleLbl="sibTrans2D1" presStyleIdx="5" presStyleCnt="6"/>
      <dgm:spPr/>
      <dgm:t>
        <a:bodyPr/>
        <a:lstStyle/>
        <a:p>
          <a:endParaRPr lang="en-US"/>
        </a:p>
      </dgm:t>
    </dgm:pt>
    <dgm:pt modelId="{1AC33723-5AAD-433C-B2F1-0CCD745F0705}" type="pres">
      <dgm:prSet presAssocID="{3EFDAF5C-CD33-428E-BDDB-75F84576789F}" presName="connectorText" presStyleLbl="sibTrans2D1" presStyleIdx="5" presStyleCnt="6"/>
      <dgm:spPr/>
      <dgm:t>
        <a:bodyPr/>
        <a:lstStyle/>
        <a:p>
          <a:endParaRPr lang="en-US"/>
        </a:p>
      </dgm:t>
    </dgm:pt>
    <dgm:pt modelId="{7CA65F25-D9E9-45FA-9286-EF97BB4F2664}" type="pres">
      <dgm:prSet presAssocID="{294AAE34-2DD3-496C-A8C6-7C370F5C2E4D}" presName="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D6165E8-0580-43C9-B055-53C75E8846AA}" srcId="{59BFCF2F-8FA7-4989-A414-FB5661ADD7B1}" destId="{F4C325FA-15B0-4E36-8F53-8BBE9C6F6DF3}" srcOrd="1" destOrd="0" parTransId="{5DA9F1C5-35BD-4925-A65B-FC342189CDB3}" sibTransId="{9358B2C3-32A8-48B0-9408-F6D3138C301B}"/>
    <dgm:cxn modelId="{1C50596D-C66C-4F16-9567-1BE02F3B7603}" type="presOf" srcId="{0F25AC39-BCCD-4D2C-8CCC-19562B98F7C7}" destId="{DA730FB6-0CD2-45B7-BB54-8C0C29B21095}" srcOrd="0" destOrd="0" presId="urn:microsoft.com/office/officeart/2005/8/layout/process2"/>
    <dgm:cxn modelId="{99891009-9CE4-4821-BB49-B66AD3E98759}" type="presOf" srcId="{3EFDAF5C-CD33-428E-BDDB-75F84576789F}" destId="{B696ABD8-1CB9-4294-BDE6-A6BB8CF2C303}" srcOrd="0" destOrd="0" presId="urn:microsoft.com/office/officeart/2005/8/layout/process2"/>
    <dgm:cxn modelId="{2DFB3BDF-758F-46CF-9C8A-5D3F684B8BC7}" type="presOf" srcId="{59BFCF2F-8FA7-4989-A414-FB5661ADD7B1}" destId="{578BE656-F725-450C-8301-0B9B9CFFF8F1}" srcOrd="0" destOrd="0" presId="urn:microsoft.com/office/officeart/2005/8/layout/process2"/>
    <dgm:cxn modelId="{CD5971A9-81B1-4C6C-873F-F2B6D17C2999}" srcId="{59BFCF2F-8FA7-4989-A414-FB5661ADD7B1}" destId="{9F25BE71-8F62-472C-B03E-400171D4D37F}" srcOrd="2" destOrd="0" parTransId="{80A5FF74-A1E5-4080-89B7-8AEAA98BCBDF}" sibTransId="{278E9E1A-F941-4485-A057-40DA090DD3B1}"/>
    <dgm:cxn modelId="{EDB3251F-0E93-44B2-BEBB-13B92B927E5E}" type="presOf" srcId="{278E9E1A-F941-4485-A057-40DA090DD3B1}" destId="{977E8FFB-8C25-4675-A4D1-90BACCCD5819}" srcOrd="1" destOrd="0" presId="urn:microsoft.com/office/officeart/2005/8/layout/process2"/>
    <dgm:cxn modelId="{FEDD4096-53A0-4B7A-B703-9A781F72DDC4}" type="presOf" srcId="{9358B2C3-32A8-48B0-9408-F6D3138C301B}" destId="{D8C8203F-D514-451D-8350-FF529D228C52}" srcOrd="1" destOrd="0" presId="urn:microsoft.com/office/officeart/2005/8/layout/process2"/>
    <dgm:cxn modelId="{67CC3D8D-F4D1-4881-8E79-9FEB198A60BC}" srcId="{59BFCF2F-8FA7-4989-A414-FB5661ADD7B1}" destId="{74E3756C-1B2D-4EC4-A028-8FAB223BE23B}" srcOrd="3" destOrd="0" parTransId="{D7F0F52C-2997-4900-8B76-F6D890C040B8}" sibTransId="{E90E3F66-91E8-49BC-A03A-4E39D5B93D90}"/>
    <dgm:cxn modelId="{5F27B332-EFAE-4081-B3EF-BECEC3C554CE}" type="presOf" srcId="{E90E3F66-91E8-49BC-A03A-4E39D5B93D90}" destId="{DFC31FBA-6DCE-4CCC-BBDD-54FE1E74BFF8}" srcOrd="0" destOrd="0" presId="urn:microsoft.com/office/officeart/2005/8/layout/process2"/>
    <dgm:cxn modelId="{C0D44A77-6A40-4914-A983-02DBEF53C73E}" type="presOf" srcId="{9358B2C3-32A8-48B0-9408-F6D3138C301B}" destId="{7C3C6587-B11B-4E6E-8316-898E82DF4D28}" srcOrd="0" destOrd="0" presId="urn:microsoft.com/office/officeart/2005/8/layout/process2"/>
    <dgm:cxn modelId="{8E4AD495-E74D-4D39-8FEF-37D58843509B}" type="presOf" srcId="{145738D2-FC05-4EAE-8038-E924DC922494}" destId="{61578522-3CD3-4550-84FA-10C53888DCDC}" srcOrd="0" destOrd="0" presId="urn:microsoft.com/office/officeart/2005/8/layout/process2"/>
    <dgm:cxn modelId="{B4C8FF45-83A2-4FD9-9636-01011549A4BA}" srcId="{59BFCF2F-8FA7-4989-A414-FB5661ADD7B1}" destId="{294AAE34-2DD3-496C-A8C6-7C370F5C2E4D}" srcOrd="6" destOrd="0" parTransId="{19EBF97B-0E89-472E-9ACB-2DCF2855A5DA}" sibTransId="{92C3D2E7-3D0E-4CEE-9A49-A4CF3AF37292}"/>
    <dgm:cxn modelId="{F4CD0BF0-BEFE-48D1-9061-A6C5502A9176}" type="presOf" srcId="{0F25AC39-BCCD-4D2C-8CCC-19562B98F7C7}" destId="{33DC71F2-2255-4469-B303-4F97D2231565}" srcOrd="1" destOrd="0" presId="urn:microsoft.com/office/officeart/2005/8/layout/process2"/>
    <dgm:cxn modelId="{26063DCE-F4D4-4373-8678-6C27112CB33A}" type="presOf" srcId="{BC2D89CA-3DD9-4082-9689-F391D6E6357C}" destId="{6A99606A-0EB6-41E7-BD1D-2A4F7D8B2AFE}" srcOrd="0" destOrd="0" presId="urn:microsoft.com/office/officeart/2005/8/layout/process2"/>
    <dgm:cxn modelId="{B03F3E6E-9B6A-4331-B7BE-4BB310C7B9AC}" type="presOf" srcId="{294AAE34-2DD3-496C-A8C6-7C370F5C2E4D}" destId="{7CA65F25-D9E9-45FA-9286-EF97BB4F2664}" srcOrd="0" destOrd="0" presId="urn:microsoft.com/office/officeart/2005/8/layout/process2"/>
    <dgm:cxn modelId="{AB46022A-80F6-4422-B72B-2B6575B71CE0}" srcId="{59BFCF2F-8FA7-4989-A414-FB5661ADD7B1}" destId="{145738D2-FC05-4EAE-8038-E924DC922494}" srcOrd="0" destOrd="0" parTransId="{AEFEAE68-E87C-45DD-84CD-3383E996087E}" sibTransId="{0F25AC39-BCCD-4D2C-8CCC-19562B98F7C7}"/>
    <dgm:cxn modelId="{43DCBCCA-B96D-4CFA-A528-358B91E854B7}" type="presOf" srcId="{E90E3F66-91E8-49BC-A03A-4E39D5B93D90}" destId="{336E5397-AB0B-4074-8921-C7D6FE06844B}" srcOrd="1" destOrd="0" presId="urn:microsoft.com/office/officeart/2005/8/layout/process2"/>
    <dgm:cxn modelId="{AC4AC1C6-8A20-42A5-B428-77DFA6F49589}" type="presOf" srcId="{3EFDAF5C-CD33-428E-BDDB-75F84576789F}" destId="{1AC33723-5AAD-433C-B2F1-0CCD745F0705}" srcOrd="1" destOrd="0" presId="urn:microsoft.com/office/officeart/2005/8/layout/process2"/>
    <dgm:cxn modelId="{337A802E-E9A2-41A9-BAD0-0B65BA86AFDF}" srcId="{59BFCF2F-8FA7-4989-A414-FB5661ADD7B1}" destId="{BC2D89CA-3DD9-4082-9689-F391D6E6357C}" srcOrd="4" destOrd="0" parTransId="{1374709A-EBC3-4B16-9698-59774983ABCB}" sibTransId="{67D9BD5E-340C-4A77-9398-AFCBA0196BFE}"/>
    <dgm:cxn modelId="{D42DD347-C621-45C9-8604-8F6FBBF207B2}" type="presOf" srcId="{74E3756C-1B2D-4EC4-A028-8FAB223BE23B}" destId="{1C83852B-34F8-4FAF-B945-5CA6885F5617}" srcOrd="0" destOrd="0" presId="urn:microsoft.com/office/officeart/2005/8/layout/process2"/>
    <dgm:cxn modelId="{A0494ADA-36F8-4797-B746-D9423F84D826}" type="presOf" srcId="{67D9BD5E-340C-4A77-9398-AFCBA0196BFE}" destId="{30A3E185-5DD7-45A6-BDD8-AFF3E682BE22}" srcOrd="0" destOrd="0" presId="urn:microsoft.com/office/officeart/2005/8/layout/process2"/>
    <dgm:cxn modelId="{1AC3576A-8895-43D3-8D82-156EF61CF3F2}" type="presOf" srcId="{5D8298ED-1F70-4453-B75B-CDE677819B99}" destId="{8564A9FE-C975-4A2B-9198-FB6D3D9CAC4A}" srcOrd="0" destOrd="0" presId="urn:microsoft.com/office/officeart/2005/8/layout/process2"/>
    <dgm:cxn modelId="{A8172227-3399-48BF-B57C-E01C340F2F9C}" type="presOf" srcId="{67D9BD5E-340C-4A77-9398-AFCBA0196BFE}" destId="{2F6160C7-BA48-42BF-89E8-2059BD06CF09}" srcOrd="1" destOrd="0" presId="urn:microsoft.com/office/officeart/2005/8/layout/process2"/>
    <dgm:cxn modelId="{90AF67B4-E765-48E4-BE29-B73F9ED84AA8}" srcId="{59BFCF2F-8FA7-4989-A414-FB5661ADD7B1}" destId="{5D8298ED-1F70-4453-B75B-CDE677819B99}" srcOrd="5" destOrd="0" parTransId="{796E3016-ED2F-4E79-996E-7808B76A1FE1}" sibTransId="{3EFDAF5C-CD33-428E-BDDB-75F84576789F}"/>
    <dgm:cxn modelId="{5AC6E0F5-62A2-43E0-BAE9-FF6479A5CFDB}" type="presOf" srcId="{278E9E1A-F941-4485-A057-40DA090DD3B1}" destId="{849031FD-7AD8-46DB-9F63-D1D1CD4900B4}" srcOrd="0" destOrd="0" presId="urn:microsoft.com/office/officeart/2005/8/layout/process2"/>
    <dgm:cxn modelId="{9EDEA36E-B2DB-443A-9820-EFF69644277D}" type="presOf" srcId="{F4C325FA-15B0-4E36-8F53-8BBE9C6F6DF3}" destId="{7E7F28A3-4145-4F22-B79B-969EC7D69125}" srcOrd="0" destOrd="0" presId="urn:microsoft.com/office/officeart/2005/8/layout/process2"/>
    <dgm:cxn modelId="{83E9BB46-8F7E-4AC2-9A32-912B304BCB63}" type="presOf" srcId="{9F25BE71-8F62-472C-B03E-400171D4D37F}" destId="{EA9BA3E6-A9C2-4386-B194-1A30337F0DCB}" srcOrd="0" destOrd="0" presId="urn:microsoft.com/office/officeart/2005/8/layout/process2"/>
    <dgm:cxn modelId="{78DD04BC-9558-49B8-AEB4-0C5DE9F99D6C}" type="presParOf" srcId="{578BE656-F725-450C-8301-0B9B9CFFF8F1}" destId="{61578522-3CD3-4550-84FA-10C53888DCDC}" srcOrd="0" destOrd="0" presId="urn:microsoft.com/office/officeart/2005/8/layout/process2"/>
    <dgm:cxn modelId="{08B22886-D2B6-4101-88E7-8319D6AAA9B9}" type="presParOf" srcId="{578BE656-F725-450C-8301-0B9B9CFFF8F1}" destId="{DA730FB6-0CD2-45B7-BB54-8C0C29B21095}" srcOrd="1" destOrd="0" presId="urn:microsoft.com/office/officeart/2005/8/layout/process2"/>
    <dgm:cxn modelId="{95171BF3-7CD1-451F-95DF-C1442F365808}" type="presParOf" srcId="{DA730FB6-0CD2-45B7-BB54-8C0C29B21095}" destId="{33DC71F2-2255-4469-B303-4F97D2231565}" srcOrd="0" destOrd="0" presId="urn:microsoft.com/office/officeart/2005/8/layout/process2"/>
    <dgm:cxn modelId="{E07AB1D0-801D-40C9-B070-6BA0120B7412}" type="presParOf" srcId="{578BE656-F725-450C-8301-0B9B9CFFF8F1}" destId="{7E7F28A3-4145-4F22-B79B-969EC7D69125}" srcOrd="2" destOrd="0" presId="urn:microsoft.com/office/officeart/2005/8/layout/process2"/>
    <dgm:cxn modelId="{49834725-5447-4CC4-B4D4-6D70C4EC96BF}" type="presParOf" srcId="{578BE656-F725-450C-8301-0B9B9CFFF8F1}" destId="{7C3C6587-B11B-4E6E-8316-898E82DF4D28}" srcOrd="3" destOrd="0" presId="urn:microsoft.com/office/officeart/2005/8/layout/process2"/>
    <dgm:cxn modelId="{EF062B8D-E259-41BF-967C-D8B8953960A9}" type="presParOf" srcId="{7C3C6587-B11B-4E6E-8316-898E82DF4D28}" destId="{D8C8203F-D514-451D-8350-FF529D228C52}" srcOrd="0" destOrd="0" presId="urn:microsoft.com/office/officeart/2005/8/layout/process2"/>
    <dgm:cxn modelId="{7D5A2BA0-8E2F-48AB-B2C2-A97624FCB2B4}" type="presParOf" srcId="{578BE656-F725-450C-8301-0B9B9CFFF8F1}" destId="{EA9BA3E6-A9C2-4386-B194-1A30337F0DCB}" srcOrd="4" destOrd="0" presId="urn:microsoft.com/office/officeart/2005/8/layout/process2"/>
    <dgm:cxn modelId="{3C6F951E-42D0-4786-9772-9DB0CD440C05}" type="presParOf" srcId="{578BE656-F725-450C-8301-0B9B9CFFF8F1}" destId="{849031FD-7AD8-46DB-9F63-D1D1CD4900B4}" srcOrd="5" destOrd="0" presId="urn:microsoft.com/office/officeart/2005/8/layout/process2"/>
    <dgm:cxn modelId="{0C51F23D-3411-48D6-8769-16AADA2BF86D}" type="presParOf" srcId="{849031FD-7AD8-46DB-9F63-D1D1CD4900B4}" destId="{977E8FFB-8C25-4675-A4D1-90BACCCD5819}" srcOrd="0" destOrd="0" presId="urn:microsoft.com/office/officeart/2005/8/layout/process2"/>
    <dgm:cxn modelId="{9E078923-05E8-435B-8E68-3C3CD1611893}" type="presParOf" srcId="{578BE656-F725-450C-8301-0B9B9CFFF8F1}" destId="{1C83852B-34F8-4FAF-B945-5CA6885F5617}" srcOrd="6" destOrd="0" presId="urn:microsoft.com/office/officeart/2005/8/layout/process2"/>
    <dgm:cxn modelId="{E5B8C390-64A4-4F3D-A386-5E348C02C11B}" type="presParOf" srcId="{578BE656-F725-450C-8301-0B9B9CFFF8F1}" destId="{DFC31FBA-6DCE-4CCC-BBDD-54FE1E74BFF8}" srcOrd="7" destOrd="0" presId="urn:microsoft.com/office/officeart/2005/8/layout/process2"/>
    <dgm:cxn modelId="{CEF000A7-3142-42F4-AB4F-7FA47E277706}" type="presParOf" srcId="{DFC31FBA-6DCE-4CCC-BBDD-54FE1E74BFF8}" destId="{336E5397-AB0B-4074-8921-C7D6FE06844B}" srcOrd="0" destOrd="0" presId="urn:microsoft.com/office/officeart/2005/8/layout/process2"/>
    <dgm:cxn modelId="{753E44D0-459E-4D27-AF3B-14F47234B7CB}" type="presParOf" srcId="{578BE656-F725-450C-8301-0B9B9CFFF8F1}" destId="{6A99606A-0EB6-41E7-BD1D-2A4F7D8B2AFE}" srcOrd="8" destOrd="0" presId="urn:microsoft.com/office/officeart/2005/8/layout/process2"/>
    <dgm:cxn modelId="{E90B9051-EE76-4497-A327-C1F790541A2F}" type="presParOf" srcId="{578BE656-F725-450C-8301-0B9B9CFFF8F1}" destId="{30A3E185-5DD7-45A6-BDD8-AFF3E682BE22}" srcOrd="9" destOrd="0" presId="urn:microsoft.com/office/officeart/2005/8/layout/process2"/>
    <dgm:cxn modelId="{39726F5B-3D07-4B2A-8273-33A39503560A}" type="presParOf" srcId="{30A3E185-5DD7-45A6-BDD8-AFF3E682BE22}" destId="{2F6160C7-BA48-42BF-89E8-2059BD06CF09}" srcOrd="0" destOrd="0" presId="urn:microsoft.com/office/officeart/2005/8/layout/process2"/>
    <dgm:cxn modelId="{FFFBCC46-F936-47DE-A9C9-4BD990C93FD7}" type="presParOf" srcId="{578BE656-F725-450C-8301-0B9B9CFFF8F1}" destId="{8564A9FE-C975-4A2B-9198-FB6D3D9CAC4A}" srcOrd="10" destOrd="0" presId="urn:microsoft.com/office/officeart/2005/8/layout/process2"/>
    <dgm:cxn modelId="{F5DFA4F0-8141-4F60-86D1-FC96B9535AA9}" type="presParOf" srcId="{578BE656-F725-450C-8301-0B9B9CFFF8F1}" destId="{B696ABD8-1CB9-4294-BDE6-A6BB8CF2C303}" srcOrd="11" destOrd="0" presId="urn:microsoft.com/office/officeart/2005/8/layout/process2"/>
    <dgm:cxn modelId="{4E4C13B7-A0B4-4E6C-BC23-AAE45802F696}" type="presParOf" srcId="{B696ABD8-1CB9-4294-BDE6-A6BB8CF2C303}" destId="{1AC33723-5AAD-433C-B2F1-0CCD745F0705}" srcOrd="0" destOrd="0" presId="urn:microsoft.com/office/officeart/2005/8/layout/process2"/>
    <dgm:cxn modelId="{4286B7DC-F522-44D8-B406-15CA2C5835F1}" type="presParOf" srcId="{578BE656-F725-450C-8301-0B9B9CFFF8F1}" destId="{7CA65F25-D9E9-45FA-9286-EF97BB4F2664}" srcOrd="12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95764811-FD2D-4E89-B70E-74B7D8402163}">
      <dsp:nvSpPr>
        <dsp:cNvPr id="0" name=""/>
        <dsp:cNvSpPr/>
      </dsp:nvSpPr>
      <dsp:spPr>
        <a:xfrm>
          <a:off x="4334" y="1659840"/>
          <a:ext cx="3107887" cy="1553943"/>
        </a:xfrm>
        <a:prstGeom prst="roundRect">
          <a:avLst>
            <a:gd name="adj" fmla="val 10000"/>
          </a:avLst>
        </a:prstGeom>
        <a:solidFill>
          <a:srgbClr val="00B050"/>
        </a:solidFill>
        <a:ln>
          <a:noFill/>
        </a:ln>
        <a:effectLst>
          <a:outerShdw blurRad="50800" dist="20000" dir="5400000" rotWithShape="0">
            <a:srgbClr val="000000">
              <a:alpha val="42000"/>
            </a:srgbClr>
          </a:outerShdw>
        </a:effectLst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6195" tIns="36195" rIns="36195" bIns="36195" numCol="1" spcCol="1270" anchor="ctr" anchorCtr="0">
          <a:noAutofit/>
        </a:bodyPr>
        <a:lstStyle/>
        <a:p>
          <a:pPr lvl="0" algn="ctr" defTabSz="2533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5700" kern="1200" dirty="0" smtClean="0"/>
            <a:t>测试机架</a:t>
          </a:r>
          <a:endParaRPr lang="en-US" sz="5700" kern="1200" dirty="0"/>
        </a:p>
      </dsp:txBody>
      <dsp:txXfrm>
        <a:off x="4334" y="1659840"/>
        <a:ext cx="3107887" cy="1553943"/>
      </dsp:txXfrm>
    </dsp:sp>
    <dsp:sp modelId="{1944967A-7E98-4A3F-B53A-5FAC8A41316C}">
      <dsp:nvSpPr>
        <dsp:cNvPr id="0" name=""/>
        <dsp:cNvSpPr/>
      </dsp:nvSpPr>
      <dsp:spPr>
        <a:xfrm rot="19457599">
          <a:off x="2968324" y="1961357"/>
          <a:ext cx="1530950" cy="57392"/>
        </a:xfrm>
        <a:custGeom>
          <a:avLst/>
          <a:gdLst/>
          <a:ahLst/>
          <a:cxnLst/>
          <a:rect l="0" t="0" r="0" b="0"/>
          <a:pathLst>
            <a:path>
              <a:moveTo>
                <a:pt x="0" y="28696"/>
              </a:moveTo>
              <a:lnTo>
                <a:pt x="1530950" y="28696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 rot="19457599">
        <a:off x="3695526" y="1951779"/>
        <a:ext cx="76547" cy="76547"/>
      </dsp:txXfrm>
    </dsp:sp>
    <dsp:sp modelId="{D06A9534-0239-47C2-A84F-3B537EC2EE9C}">
      <dsp:nvSpPr>
        <dsp:cNvPr id="0" name=""/>
        <dsp:cNvSpPr/>
      </dsp:nvSpPr>
      <dsp:spPr>
        <a:xfrm>
          <a:off x="4355377" y="766322"/>
          <a:ext cx="3107887" cy="1553943"/>
        </a:xfrm>
        <a:prstGeom prst="roundRect">
          <a:avLst>
            <a:gd name="adj" fmla="val 10000"/>
          </a:avLst>
        </a:prstGeom>
        <a:solidFill>
          <a:srgbClr val="92D050"/>
        </a:solidFill>
        <a:ln>
          <a:solidFill>
            <a:srgbClr val="00B050"/>
          </a:solidFill>
        </a:ln>
        <a:effectLst>
          <a:outerShdw blurRad="50800" dist="20000" dir="5400000" rotWithShape="0">
            <a:srgbClr val="00B0F0">
              <a:alpha val="42000"/>
            </a:srgbClr>
          </a:outerShdw>
        </a:effectLst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6195" tIns="36195" rIns="36195" bIns="36195" numCol="1" spcCol="1270" anchor="ctr" anchorCtr="0">
          <a:noAutofit/>
        </a:bodyPr>
        <a:lstStyle/>
        <a:p>
          <a:pPr lvl="0" algn="ctr" defTabSz="2533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5700" kern="1200" dirty="0" smtClean="0"/>
            <a:t>软件</a:t>
          </a:r>
          <a:endParaRPr lang="en-US" sz="5700" kern="1200" dirty="0"/>
        </a:p>
      </dsp:txBody>
      <dsp:txXfrm>
        <a:off x="4355377" y="766322"/>
        <a:ext cx="3107887" cy="1553943"/>
      </dsp:txXfrm>
    </dsp:sp>
    <dsp:sp modelId="{15C9FDAF-CDD3-456A-8C1D-1F2B7502D321}">
      <dsp:nvSpPr>
        <dsp:cNvPr id="0" name=""/>
        <dsp:cNvSpPr/>
      </dsp:nvSpPr>
      <dsp:spPr>
        <a:xfrm rot="2065104">
          <a:off x="2979850" y="2835497"/>
          <a:ext cx="1512233" cy="57392"/>
        </a:xfrm>
        <a:custGeom>
          <a:avLst/>
          <a:gdLst/>
          <a:ahLst/>
          <a:cxnLst/>
          <a:rect l="0" t="0" r="0" b="0"/>
          <a:pathLst>
            <a:path>
              <a:moveTo>
                <a:pt x="0" y="28696"/>
              </a:moveTo>
              <a:lnTo>
                <a:pt x="1512233" y="28696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 rot="2065104">
        <a:off x="3698161" y="2826387"/>
        <a:ext cx="75611" cy="75611"/>
      </dsp:txXfrm>
    </dsp:sp>
    <dsp:sp modelId="{9A34CF58-7593-4C61-8D6E-72CFFD6FCB5E}">
      <dsp:nvSpPr>
        <dsp:cNvPr id="0" name=""/>
        <dsp:cNvSpPr/>
      </dsp:nvSpPr>
      <dsp:spPr>
        <a:xfrm>
          <a:off x="4359712" y="2514602"/>
          <a:ext cx="3107887" cy="1553943"/>
        </a:xfrm>
        <a:prstGeom prst="roundRect">
          <a:avLst>
            <a:gd name="adj" fmla="val 10000"/>
          </a:avLst>
        </a:prstGeom>
        <a:solidFill>
          <a:srgbClr val="92D050"/>
        </a:solidFill>
        <a:ln>
          <a:noFill/>
        </a:ln>
        <a:effectLst>
          <a:outerShdw blurRad="50800" dist="20000" dir="5400000" rotWithShape="0">
            <a:srgbClr val="000000">
              <a:alpha val="42000"/>
            </a:srgbClr>
          </a:outerShdw>
        </a:effectLst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6195" tIns="36195" rIns="36195" bIns="36195" numCol="1" spcCol="1270" anchor="ctr" anchorCtr="0">
          <a:noAutofit/>
        </a:bodyPr>
        <a:lstStyle/>
        <a:p>
          <a:pPr lvl="0" algn="ctr" defTabSz="2533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5700" kern="1200" dirty="0" smtClean="0"/>
            <a:t>硬件</a:t>
          </a:r>
          <a:endParaRPr lang="en-US" sz="5700" kern="1200" dirty="0"/>
        </a:p>
      </dsp:txBody>
      <dsp:txXfrm>
        <a:off x="4359712" y="2514602"/>
        <a:ext cx="3107887" cy="1553943"/>
      </dsp:txXfrm>
    </dsp:sp>
  </dsp:spTree>
</dsp:drawing>
</file>

<file path=ppt/diagrams/drawing2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3A1A8FCE-0B12-41B0-A1E8-77FF8BAC7FA6}">
      <dsp:nvSpPr>
        <dsp:cNvPr id="0" name=""/>
        <dsp:cNvSpPr/>
      </dsp:nvSpPr>
      <dsp:spPr>
        <a:xfrm>
          <a:off x="4166079" y="1575285"/>
          <a:ext cx="3706701" cy="101637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61590"/>
              </a:lnTo>
              <a:lnTo>
                <a:pt x="3706701" y="861590"/>
              </a:lnTo>
              <a:lnTo>
                <a:pt x="3706701" y="1016378"/>
              </a:lnTo>
            </a:path>
          </a:pathLst>
        </a:custGeom>
        <a:noFill/>
        <a:ln w="25400" cap="flat" cmpd="sng" algn="ctr">
          <a:solidFill>
            <a:srgbClr val="0070C0"/>
          </a:solidFill>
          <a:prstDash val="solid"/>
        </a:ln>
        <a:effectLst/>
        <a:sp3d z="-22735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CB01F24-899A-468A-9C99-1EFF5D0057E5}">
      <dsp:nvSpPr>
        <dsp:cNvPr id="0" name=""/>
        <dsp:cNvSpPr/>
      </dsp:nvSpPr>
      <dsp:spPr>
        <a:xfrm>
          <a:off x="4166079" y="1575285"/>
          <a:ext cx="1922960" cy="101637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61590"/>
              </a:lnTo>
              <a:lnTo>
                <a:pt x="1922960" y="861590"/>
              </a:lnTo>
              <a:lnTo>
                <a:pt x="1922960" y="1016378"/>
              </a:lnTo>
            </a:path>
          </a:pathLst>
        </a:custGeom>
        <a:noFill/>
        <a:ln w="25400" cap="flat" cmpd="sng" algn="ctr">
          <a:solidFill>
            <a:srgbClr val="0070C0"/>
          </a:solidFill>
          <a:prstDash val="solid"/>
        </a:ln>
        <a:effectLst/>
        <a:sp3d z="-22735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F4F7A67-2D42-4636-9FDF-4B52C349387D}">
      <dsp:nvSpPr>
        <dsp:cNvPr id="0" name=""/>
        <dsp:cNvSpPr/>
      </dsp:nvSpPr>
      <dsp:spPr>
        <a:xfrm>
          <a:off x="4166079" y="1575285"/>
          <a:ext cx="139220" cy="101637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61590"/>
              </a:lnTo>
              <a:lnTo>
                <a:pt x="139220" y="861590"/>
              </a:lnTo>
              <a:lnTo>
                <a:pt x="139220" y="1016378"/>
              </a:lnTo>
            </a:path>
          </a:pathLst>
        </a:custGeom>
        <a:noFill/>
        <a:ln w="25400" cap="flat" cmpd="sng" algn="ctr">
          <a:solidFill>
            <a:srgbClr val="0070C0"/>
          </a:solidFill>
          <a:prstDash val="solid"/>
        </a:ln>
        <a:effectLst/>
        <a:sp3d z="-22735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82011BA-7521-4194-9FBF-5E10B130D4F0}">
      <dsp:nvSpPr>
        <dsp:cNvPr id="0" name=""/>
        <dsp:cNvSpPr/>
      </dsp:nvSpPr>
      <dsp:spPr>
        <a:xfrm>
          <a:off x="2521559" y="1575285"/>
          <a:ext cx="1644520" cy="1016378"/>
        </a:xfrm>
        <a:custGeom>
          <a:avLst/>
          <a:gdLst/>
          <a:ahLst/>
          <a:cxnLst/>
          <a:rect l="0" t="0" r="0" b="0"/>
          <a:pathLst>
            <a:path>
              <a:moveTo>
                <a:pt x="1644520" y="0"/>
              </a:moveTo>
              <a:lnTo>
                <a:pt x="1644520" y="861590"/>
              </a:lnTo>
              <a:lnTo>
                <a:pt x="0" y="861590"/>
              </a:lnTo>
              <a:lnTo>
                <a:pt x="0" y="1016378"/>
              </a:lnTo>
            </a:path>
          </a:pathLst>
        </a:custGeom>
        <a:noFill/>
        <a:ln w="25400" cap="flat" cmpd="sng" algn="ctr">
          <a:solidFill>
            <a:srgbClr val="0070C0"/>
          </a:solidFill>
          <a:prstDash val="solid"/>
        </a:ln>
        <a:effectLst/>
        <a:sp3d z="-22735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A97B2CF-F518-4BC4-A76F-0A46AD8A2A0E}">
      <dsp:nvSpPr>
        <dsp:cNvPr id="0" name=""/>
        <dsp:cNvSpPr/>
      </dsp:nvSpPr>
      <dsp:spPr>
        <a:xfrm>
          <a:off x="737818" y="1575285"/>
          <a:ext cx="3428261" cy="1016378"/>
        </a:xfrm>
        <a:custGeom>
          <a:avLst/>
          <a:gdLst/>
          <a:ahLst/>
          <a:cxnLst/>
          <a:rect l="0" t="0" r="0" b="0"/>
          <a:pathLst>
            <a:path>
              <a:moveTo>
                <a:pt x="3428261" y="0"/>
              </a:moveTo>
              <a:lnTo>
                <a:pt x="3428261" y="861590"/>
              </a:lnTo>
              <a:lnTo>
                <a:pt x="0" y="861590"/>
              </a:lnTo>
              <a:lnTo>
                <a:pt x="0" y="1016378"/>
              </a:lnTo>
            </a:path>
          </a:pathLst>
        </a:custGeom>
        <a:noFill/>
        <a:ln w="25400" cap="flat" cmpd="sng" algn="ctr">
          <a:solidFill>
            <a:srgbClr val="0070C0"/>
          </a:solidFill>
          <a:prstDash val="solid"/>
        </a:ln>
        <a:effectLst/>
        <a:sp3d z="-22735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C686409-02B7-4520-BEFB-5FD076E9E0BE}">
      <dsp:nvSpPr>
        <dsp:cNvPr id="0" name=""/>
        <dsp:cNvSpPr/>
      </dsp:nvSpPr>
      <dsp:spPr>
        <a:xfrm>
          <a:off x="3428996" y="838202"/>
          <a:ext cx="1474165" cy="737082"/>
        </a:xfrm>
        <a:prstGeom prst="rect">
          <a:avLst/>
        </a:prstGeom>
        <a:solidFill>
          <a:srgbClr val="00B050"/>
        </a:solidFill>
        <a:ln>
          <a:solidFill>
            <a:srgbClr val="0070C0"/>
          </a:solidFill>
        </a:ln>
        <a:effectLst>
          <a:outerShdw blurRad="50800" dist="20000" dir="5400000" rotWithShape="0">
            <a:srgbClr val="000000">
              <a:alpha val="42000"/>
            </a:srgbClr>
          </a:outerShdw>
        </a:effectLst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  <a:sp3d extrusionH="28000" prstMaterial="matte"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300" kern="1200" dirty="0" smtClean="0"/>
            <a:t>硬件</a:t>
          </a:r>
          <a:endParaRPr lang="en-US" sz="2300" kern="1200" dirty="0"/>
        </a:p>
      </dsp:txBody>
      <dsp:txXfrm>
        <a:off x="3428996" y="838202"/>
        <a:ext cx="1474165" cy="737082"/>
      </dsp:txXfrm>
    </dsp:sp>
    <dsp:sp modelId="{CAADDD55-806C-4C7E-A5B0-FDCF076D6F1A}">
      <dsp:nvSpPr>
        <dsp:cNvPr id="0" name=""/>
        <dsp:cNvSpPr/>
      </dsp:nvSpPr>
      <dsp:spPr>
        <a:xfrm>
          <a:off x="735" y="2591663"/>
          <a:ext cx="1474165" cy="737082"/>
        </a:xfrm>
        <a:prstGeom prst="rect">
          <a:avLst/>
        </a:prstGeom>
        <a:solidFill>
          <a:srgbClr val="00B050"/>
        </a:solidFill>
        <a:ln>
          <a:solidFill>
            <a:srgbClr val="0070C0"/>
          </a:solidFill>
        </a:ln>
        <a:effectLst>
          <a:outerShdw blurRad="50800" dist="20000" dir="5400000" rotWithShape="0">
            <a:srgbClr val="000000">
              <a:alpha val="42000"/>
            </a:srgbClr>
          </a:outerShdw>
        </a:effectLst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  <a:sp3d extrusionH="28000" prstMaterial="matte"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300" kern="1200" dirty="0" smtClean="0"/>
            <a:t>数据采集卡</a:t>
          </a:r>
          <a:endParaRPr lang="en-US" sz="2300" kern="1200" dirty="0"/>
        </a:p>
      </dsp:txBody>
      <dsp:txXfrm>
        <a:off x="735" y="2591663"/>
        <a:ext cx="1474165" cy="737082"/>
      </dsp:txXfrm>
    </dsp:sp>
    <dsp:sp modelId="{541492D2-35C8-40E5-8402-32F9DFAB58AA}">
      <dsp:nvSpPr>
        <dsp:cNvPr id="0" name=""/>
        <dsp:cNvSpPr/>
      </dsp:nvSpPr>
      <dsp:spPr>
        <a:xfrm>
          <a:off x="1784476" y="2591663"/>
          <a:ext cx="1474165" cy="737082"/>
        </a:xfrm>
        <a:prstGeom prst="rect">
          <a:avLst/>
        </a:prstGeom>
        <a:solidFill>
          <a:srgbClr val="00B050"/>
        </a:solidFill>
        <a:ln>
          <a:solidFill>
            <a:srgbClr val="0070C0"/>
          </a:solidFill>
        </a:ln>
        <a:effectLst>
          <a:outerShdw blurRad="50800" dist="20000" dir="5400000" rotWithShape="0">
            <a:srgbClr val="000000">
              <a:alpha val="42000"/>
            </a:srgbClr>
          </a:outerShdw>
        </a:effectLst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  <a:sp3d extrusionH="28000" prstMaterial="matte"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300" kern="1200" dirty="0" smtClean="0"/>
            <a:t>程控电源</a:t>
          </a:r>
          <a:endParaRPr lang="en-US" sz="2300" kern="1200" dirty="0"/>
        </a:p>
      </dsp:txBody>
      <dsp:txXfrm>
        <a:off x="1784476" y="2591663"/>
        <a:ext cx="1474165" cy="737082"/>
      </dsp:txXfrm>
    </dsp:sp>
    <dsp:sp modelId="{A767988E-F4B6-4A94-9152-60D4872F810E}">
      <dsp:nvSpPr>
        <dsp:cNvPr id="0" name=""/>
        <dsp:cNvSpPr/>
      </dsp:nvSpPr>
      <dsp:spPr>
        <a:xfrm>
          <a:off x="3568217" y="2591663"/>
          <a:ext cx="1474165" cy="737082"/>
        </a:xfrm>
        <a:prstGeom prst="rect">
          <a:avLst/>
        </a:prstGeom>
        <a:solidFill>
          <a:srgbClr val="00B050"/>
        </a:solidFill>
        <a:ln>
          <a:solidFill>
            <a:srgbClr val="0070C0"/>
          </a:solidFill>
        </a:ln>
        <a:effectLst>
          <a:outerShdw blurRad="50800" dist="20000" dir="5400000" rotWithShape="0">
            <a:srgbClr val="000000">
              <a:alpha val="42000"/>
            </a:srgbClr>
          </a:outerShdw>
        </a:effectLst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  <a:sp3d extrusionH="28000" prstMaterial="matte"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300" kern="1200" dirty="0" smtClean="0"/>
            <a:t>控制板</a:t>
          </a:r>
          <a:endParaRPr lang="en-US" sz="2300" kern="1200" dirty="0"/>
        </a:p>
      </dsp:txBody>
      <dsp:txXfrm>
        <a:off x="3568217" y="2591663"/>
        <a:ext cx="1474165" cy="737082"/>
      </dsp:txXfrm>
    </dsp:sp>
    <dsp:sp modelId="{2C422A93-473E-4629-A832-3C7B2B702C30}">
      <dsp:nvSpPr>
        <dsp:cNvPr id="0" name=""/>
        <dsp:cNvSpPr/>
      </dsp:nvSpPr>
      <dsp:spPr>
        <a:xfrm>
          <a:off x="5351957" y="2591663"/>
          <a:ext cx="1474165" cy="737082"/>
        </a:xfrm>
        <a:prstGeom prst="rect">
          <a:avLst/>
        </a:prstGeom>
        <a:solidFill>
          <a:srgbClr val="00B050"/>
        </a:solidFill>
        <a:ln>
          <a:solidFill>
            <a:srgbClr val="0070C0"/>
          </a:solidFill>
        </a:ln>
        <a:effectLst>
          <a:outerShdw blurRad="50800" dist="20000" dir="5400000" rotWithShape="0">
            <a:srgbClr val="000000">
              <a:alpha val="42000"/>
            </a:srgbClr>
          </a:outerShdw>
        </a:effectLst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  <a:sp3d extrusionH="28000" prstMaterial="matte"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300" kern="1200" dirty="0" smtClean="0"/>
            <a:t>主机</a:t>
          </a:r>
          <a:endParaRPr lang="en-US" sz="2300" kern="1200" dirty="0"/>
        </a:p>
      </dsp:txBody>
      <dsp:txXfrm>
        <a:off x="5351957" y="2591663"/>
        <a:ext cx="1474165" cy="737082"/>
      </dsp:txXfrm>
    </dsp:sp>
    <dsp:sp modelId="{FF49FB1F-8E8F-4209-8B08-AD506C304F50}">
      <dsp:nvSpPr>
        <dsp:cNvPr id="0" name=""/>
        <dsp:cNvSpPr/>
      </dsp:nvSpPr>
      <dsp:spPr>
        <a:xfrm>
          <a:off x="7135698" y="2591663"/>
          <a:ext cx="1474165" cy="737082"/>
        </a:xfrm>
        <a:prstGeom prst="rect">
          <a:avLst/>
        </a:prstGeom>
        <a:solidFill>
          <a:srgbClr val="00B050"/>
        </a:solidFill>
        <a:ln>
          <a:solidFill>
            <a:srgbClr val="0070C0"/>
          </a:solidFill>
        </a:ln>
        <a:effectLst>
          <a:outerShdw blurRad="50800" dist="20000" dir="5400000" rotWithShape="0">
            <a:srgbClr val="000000">
              <a:alpha val="42000"/>
            </a:srgbClr>
          </a:outerShdw>
        </a:effectLst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  <a:sp3d extrusionH="28000" prstMaterial="matte"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300" kern="1200" dirty="0" smtClean="0"/>
            <a:t>针座</a:t>
          </a:r>
          <a:endParaRPr lang="en-US" sz="2300" kern="1200" dirty="0"/>
        </a:p>
      </dsp:txBody>
      <dsp:txXfrm>
        <a:off x="7135698" y="2591663"/>
        <a:ext cx="1474165" cy="737082"/>
      </dsp:txXfrm>
    </dsp:sp>
  </dsp:spTree>
</dsp:drawing>
</file>

<file path=ppt/diagrams/drawing3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3A1A8FCE-0B12-41B0-A1E8-77FF8BAC7FA6}">
      <dsp:nvSpPr>
        <dsp:cNvPr id="0" name=""/>
        <dsp:cNvSpPr/>
      </dsp:nvSpPr>
      <dsp:spPr>
        <a:xfrm>
          <a:off x="3290322" y="1541068"/>
          <a:ext cx="2155770" cy="64793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24307"/>
              </a:lnTo>
              <a:lnTo>
                <a:pt x="2155770" y="324307"/>
              </a:lnTo>
              <a:lnTo>
                <a:pt x="2155770" y="647931"/>
              </a:lnTo>
            </a:path>
          </a:pathLst>
        </a:custGeom>
        <a:noFill/>
        <a:ln w="25400" cap="flat" cmpd="sng" algn="ctr">
          <a:solidFill>
            <a:srgbClr val="0070C0"/>
          </a:solidFill>
          <a:prstDash val="solid"/>
        </a:ln>
        <a:effectLst/>
        <a:sp3d z="-22735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CB01F24-899A-468A-9C99-1EFF5D0057E5}">
      <dsp:nvSpPr>
        <dsp:cNvPr id="0" name=""/>
        <dsp:cNvSpPr/>
      </dsp:nvSpPr>
      <dsp:spPr>
        <a:xfrm>
          <a:off x="1716706" y="1541068"/>
          <a:ext cx="1573616" cy="647931"/>
        </a:xfrm>
        <a:custGeom>
          <a:avLst/>
          <a:gdLst/>
          <a:ahLst/>
          <a:cxnLst/>
          <a:rect l="0" t="0" r="0" b="0"/>
          <a:pathLst>
            <a:path>
              <a:moveTo>
                <a:pt x="1573616" y="0"/>
              </a:moveTo>
              <a:lnTo>
                <a:pt x="1573616" y="324307"/>
              </a:lnTo>
              <a:lnTo>
                <a:pt x="0" y="324307"/>
              </a:lnTo>
              <a:lnTo>
                <a:pt x="0" y="647931"/>
              </a:lnTo>
            </a:path>
          </a:pathLst>
        </a:custGeom>
        <a:noFill/>
        <a:ln w="25400" cap="flat" cmpd="sng" algn="ctr">
          <a:solidFill>
            <a:srgbClr val="0070C0"/>
          </a:solidFill>
          <a:prstDash val="solid"/>
        </a:ln>
        <a:effectLst/>
        <a:sp3d z="-22735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C686409-02B7-4520-BEFB-5FD076E9E0BE}">
      <dsp:nvSpPr>
        <dsp:cNvPr id="0" name=""/>
        <dsp:cNvSpPr/>
      </dsp:nvSpPr>
      <dsp:spPr>
        <a:xfrm>
          <a:off x="1749254" y="0"/>
          <a:ext cx="3082137" cy="1541068"/>
        </a:xfrm>
        <a:prstGeom prst="rect">
          <a:avLst/>
        </a:prstGeom>
        <a:solidFill>
          <a:srgbClr val="00B050"/>
        </a:solidFill>
        <a:ln>
          <a:solidFill>
            <a:srgbClr val="0070C0"/>
          </a:solidFill>
        </a:ln>
        <a:effectLst>
          <a:outerShdw blurRad="50800" dist="20000" dir="5400000" rotWithShape="0">
            <a:srgbClr val="000000">
              <a:alpha val="42000"/>
            </a:srgbClr>
          </a:outerShdw>
        </a:effectLst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1115" tIns="31115" rIns="31115" bIns="31115" numCol="1" spcCol="1270" anchor="ctr" anchorCtr="0">
          <a:noAutofit/>
          <a:sp3d extrusionH="28000" prstMaterial="matte"/>
        </a:bodyPr>
        <a:lstStyle/>
        <a:p>
          <a:pPr lvl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900" kern="1200" dirty="0" smtClean="0"/>
            <a:t>软件</a:t>
          </a:r>
          <a:endParaRPr lang="en-US" sz="4900" kern="1200" dirty="0"/>
        </a:p>
      </dsp:txBody>
      <dsp:txXfrm>
        <a:off x="1749254" y="0"/>
        <a:ext cx="3082137" cy="1541068"/>
      </dsp:txXfrm>
    </dsp:sp>
    <dsp:sp modelId="{2C422A93-473E-4629-A832-3C7B2B702C30}">
      <dsp:nvSpPr>
        <dsp:cNvPr id="0" name=""/>
        <dsp:cNvSpPr/>
      </dsp:nvSpPr>
      <dsp:spPr>
        <a:xfrm>
          <a:off x="175638" y="2189000"/>
          <a:ext cx="3082137" cy="1541068"/>
        </a:xfrm>
        <a:prstGeom prst="rect">
          <a:avLst/>
        </a:prstGeom>
        <a:solidFill>
          <a:srgbClr val="00B050"/>
        </a:solidFill>
        <a:ln>
          <a:solidFill>
            <a:srgbClr val="0070C0"/>
          </a:solidFill>
        </a:ln>
        <a:effectLst>
          <a:outerShdw blurRad="50800" dist="20000" dir="5400000" rotWithShape="0">
            <a:srgbClr val="000000">
              <a:alpha val="42000"/>
            </a:srgbClr>
          </a:outerShdw>
        </a:effectLst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1115" tIns="31115" rIns="31115" bIns="31115" numCol="1" spcCol="1270" anchor="ctr" anchorCtr="0">
          <a:noAutofit/>
          <a:sp3d extrusionH="28000" prstMaterial="matte"/>
        </a:bodyPr>
        <a:lstStyle/>
        <a:p>
          <a:pPr lvl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900" kern="1200" dirty="0" smtClean="0"/>
            <a:t>测试软件</a:t>
          </a:r>
          <a:endParaRPr lang="en-US" sz="4900" kern="1200" dirty="0"/>
        </a:p>
      </dsp:txBody>
      <dsp:txXfrm>
        <a:off x="175638" y="2189000"/>
        <a:ext cx="3082137" cy="1541068"/>
      </dsp:txXfrm>
    </dsp:sp>
    <dsp:sp modelId="{FF49FB1F-8E8F-4209-8B08-AD506C304F50}">
      <dsp:nvSpPr>
        <dsp:cNvPr id="0" name=""/>
        <dsp:cNvSpPr/>
      </dsp:nvSpPr>
      <dsp:spPr>
        <a:xfrm>
          <a:off x="3905024" y="2189000"/>
          <a:ext cx="3082137" cy="1541068"/>
        </a:xfrm>
        <a:prstGeom prst="rect">
          <a:avLst/>
        </a:prstGeom>
        <a:solidFill>
          <a:srgbClr val="00B050"/>
        </a:solidFill>
        <a:ln>
          <a:solidFill>
            <a:srgbClr val="0070C0"/>
          </a:solidFill>
        </a:ln>
        <a:effectLst>
          <a:outerShdw blurRad="50800" dist="20000" dir="5400000" rotWithShape="0">
            <a:srgbClr val="000000">
              <a:alpha val="42000"/>
            </a:srgbClr>
          </a:outerShdw>
        </a:effectLst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1115" tIns="31115" rIns="31115" bIns="31115" numCol="1" spcCol="1270" anchor="ctr" anchorCtr="0">
          <a:noAutofit/>
          <a:sp3d extrusionH="28000" prstMaterial="matte"/>
        </a:bodyPr>
        <a:lstStyle/>
        <a:p>
          <a:pPr lvl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900" kern="1200" dirty="0" smtClean="0"/>
            <a:t>数据转换软件</a:t>
          </a:r>
          <a:endParaRPr lang="en-US" sz="4900" kern="1200" dirty="0"/>
        </a:p>
      </dsp:txBody>
      <dsp:txXfrm>
        <a:off x="3905024" y="2189000"/>
        <a:ext cx="3082137" cy="1541068"/>
      </dsp:txXfrm>
    </dsp:sp>
  </dsp:spTree>
</dsp:drawing>
</file>

<file path=ppt/diagrams/drawing4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913EC9B4-7461-4755-93B1-75F0325217F2}">
      <dsp:nvSpPr>
        <dsp:cNvPr id="0" name=""/>
        <dsp:cNvSpPr/>
      </dsp:nvSpPr>
      <dsp:spPr>
        <a:xfrm>
          <a:off x="1632168" y="629257"/>
          <a:ext cx="4203263" cy="4203263"/>
        </a:xfrm>
        <a:prstGeom prst="blockArc">
          <a:avLst>
            <a:gd name="adj1" fmla="val 11880000"/>
            <a:gd name="adj2" fmla="val 16200000"/>
            <a:gd name="adj3" fmla="val 4634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0000" dir="5400000" rotWithShape="0">
            <a:srgbClr val="000000">
              <a:alpha val="42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5F26D96-0004-41A1-BC9C-F965F72CDE2C}">
      <dsp:nvSpPr>
        <dsp:cNvPr id="0" name=""/>
        <dsp:cNvSpPr/>
      </dsp:nvSpPr>
      <dsp:spPr>
        <a:xfrm>
          <a:off x="1632168" y="629257"/>
          <a:ext cx="4203263" cy="4203263"/>
        </a:xfrm>
        <a:prstGeom prst="blockArc">
          <a:avLst>
            <a:gd name="adj1" fmla="val 7560000"/>
            <a:gd name="adj2" fmla="val 11880000"/>
            <a:gd name="adj3" fmla="val 4634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0000" dir="5400000" rotWithShape="0">
            <a:srgbClr val="000000">
              <a:alpha val="42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D56C995-C993-4570-A704-EF1D2351559B}">
      <dsp:nvSpPr>
        <dsp:cNvPr id="0" name=""/>
        <dsp:cNvSpPr/>
      </dsp:nvSpPr>
      <dsp:spPr>
        <a:xfrm>
          <a:off x="1632168" y="629257"/>
          <a:ext cx="4203263" cy="4203263"/>
        </a:xfrm>
        <a:prstGeom prst="blockArc">
          <a:avLst>
            <a:gd name="adj1" fmla="val 3240000"/>
            <a:gd name="adj2" fmla="val 7560000"/>
            <a:gd name="adj3" fmla="val 4634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0000" dir="5400000" rotWithShape="0">
            <a:srgbClr val="000000">
              <a:alpha val="42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4B43131-CCD1-482B-9975-AAA8CA91EC06}">
      <dsp:nvSpPr>
        <dsp:cNvPr id="0" name=""/>
        <dsp:cNvSpPr/>
      </dsp:nvSpPr>
      <dsp:spPr>
        <a:xfrm>
          <a:off x="1632168" y="629257"/>
          <a:ext cx="4203263" cy="4203263"/>
        </a:xfrm>
        <a:prstGeom prst="blockArc">
          <a:avLst>
            <a:gd name="adj1" fmla="val 20520000"/>
            <a:gd name="adj2" fmla="val 3240000"/>
            <a:gd name="adj3" fmla="val 4634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0000" dir="5400000" rotWithShape="0">
            <a:srgbClr val="000000">
              <a:alpha val="42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9987FC1-1E92-4B2A-857A-C81BE91DD6C7}">
      <dsp:nvSpPr>
        <dsp:cNvPr id="0" name=""/>
        <dsp:cNvSpPr/>
      </dsp:nvSpPr>
      <dsp:spPr>
        <a:xfrm>
          <a:off x="1632168" y="629257"/>
          <a:ext cx="4203263" cy="4203263"/>
        </a:xfrm>
        <a:prstGeom prst="blockArc">
          <a:avLst>
            <a:gd name="adj1" fmla="val 16200000"/>
            <a:gd name="adj2" fmla="val 20520000"/>
            <a:gd name="adj3" fmla="val 4634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0000" dir="5400000" rotWithShape="0">
            <a:srgbClr val="000000">
              <a:alpha val="42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70939BA-9421-4797-B830-DF06DA696B39}">
      <dsp:nvSpPr>
        <dsp:cNvPr id="0" name=""/>
        <dsp:cNvSpPr/>
      </dsp:nvSpPr>
      <dsp:spPr>
        <a:xfrm>
          <a:off x="2767533" y="1764623"/>
          <a:ext cx="1932533" cy="1932533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63000"/>
                <a:satMod val="165000"/>
              </a:schemeClr>
            </a:gs>
            <a:gs pos="30000">
              <a:schemeClr val="accent1">
                <a:hueOff val="0"/>
                <a:satOff val="0"/>
                <a:lumOff val="0"/>
                <a:alphaOff val="0"/>
                <a:shade val="58000"/>
                <a:satMod val="165000"/>
              </a:schemeClr>
            </a:gs>
            <a:gs pos="75000">
              <a:schemeClr val="accent1">
                <a:hueOff val="0"/>
                <a:satOff val="0"/>
                <a:lumOff val="0"/>
                <a:alphaOff val="0"/>
                <a:shade val="30000"/>
                <a:satMod val="175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  <a:ln>
          <a:noFill/>
        </a:ln>
        <a:effectLst>
          <a:outerShdw blurRad="50800" dist="20000" dir="5400000" rotWithShape="0">
            <a:srgbClr val="000000">
              <a:alpha val="42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300" kern="1200" dirty="0" smtClean="0"/>
            <a:t>数据采集卡</a:t>
          </a:r>
          <a:endParaRPr lang="en-US" sz="3300" kern="1200" dirty="0"/>
        </a:p>
      </dsp:txBody>
      <dsp:txXfrm>
        <a:off x="2767533" y="1764623"/>
        <a:ext cx="1932533" cy="1932533"/>
      </dsp:txXfrm>
    </dsp:sp>
    <dsp:sp modelId="{3DFA79DB-80CE-4386-907A-BFC938FDCE79}">
      <dsp:nvSpPr>
        <dsp:cNvPr id="0" name=""/>
        <dsp:cNvSpPr/>
      </dsp:nvSpPr>
      <dsp:spPr>
        <a:xfrm>
          <a:off x="3057413" y="1570"/>
          <a:ext cx="1352773" cy="1352773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63000"/>
                <a:satMod val="165000"/>
              </a:schemeClr>
            </a:gs>
            <a:gs pos="30000">
              <a:schemeClr val="accent1">
                <a:hueOff val="0"/>
                <a:satOff val="0"/>
                <a:lumOff val="0"/>
                <a:alphaOff val="0"/>
                <a:shade val="58000"/>
                <a:satMod val="165000"/>
              </a:schemeClr>
            </a:gs>
            <a:gs pos="75000">
              <a:schemeClr val="accent1">
                <a:hueOff val="0"/>
                <a:satOff val="0"/>
                <a:lumOff val="0"/>
                <a:alphaOff val="0"/>
                <a:shade val="30000"/>
                <a:satMod val="175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  <a:ln>
          <a:noFill/>
        </a:ln>
        <a:effectLst>
          <a:outerShdw blurRad="50800" dist="20000" dir="5400000" rotWithShape="0">
            <a:srgbClr val="000000">
              <a:alpha val="42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900" kern="1200" dirty="0" smtClean="0"/>
            <a:t>程控电源</a:t>
          </a:r>
          <a:endParaRPr lang="en-US" sz="2900" kern="1200" dirty="0"/>
        </a:p>
      </dsp:txBody>
      <dsp:txXfrm>
        <a:off x="3057413" y="1570"/>
        <a:ext cx="1352773" cy="1352773"/>
      </dsp:txXfrm>
    </dsp:sp>
    <dsp:sp modelId="{377C2D71-4DA2-43FD-9BC6-84481F0EF9AD}">
      <dsp:nvSpPr>
        <dsp:cNvPr id="0" name=""/>
        <dsp:cNvSpPr/>
      </dsp:nvSpPr>
      <dsp:spPr>
        <a:xfrm>
          <a:off x="5009867" y="1420112"/>
          <a:ext cx="1352773" cy="1352773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63000"/>
                <a:satMod val="165000"/>
              </a:schemeClr>
            </a:gs>
            <a:gs pos="30000">
              <a:schemeClr val="accent1">
                <a:hueOff val="0"/>
                <a:satOff val="0"/>
                <a:lumOff val="0"/>
                <a:alphaOff val="0"/>
                <a:shade val="58000"/>
                <a:satMod val="165000"/>
              </a:schemeClr>
            </a:gs>
            <a:gs pos="75000">
              <a:schemeClr val="accent1">
                <a:hueOff val="0"/>
                <a:satOff val="0"/>
                <a:lumOff val="0"/>
                <a:alphaOff val="0"/>
                <a:shade val="30000"/>
                <a:satMod val="175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  <a:ln>
          <a:noFill/>
        </a:ln>
        <a:effectLst>
          <a:outerShdw blurRad="50800" dist="20000" dir="5400000" rotWithShape="0">
            <a:srgbClr val="000000">
              <a:alpha val="42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900" kern="1200" dirty="0" smtClean="0"/>
            <a:t>主机</a:t>
          </a:r>
          <a:endParaRPr lang="en-US" sz="2900" kern="1200" dirty="0"/>
        </a:p>
      </dsp:txBody>
      <dsp:txXfrm>
        <a:off x="5009867" y="1420112"/>
        <a:ext cx="1352773" cy="1352773"/>
      </dsp:txXfrm>
    </dsp:sp>
    <dsp:sp modelId="{B3261A20-ED5D-4F46-B077-A7FAAEAD6DA7}">
      <dsp:nvSpPr>
        <dsp:cNvPr id="0" name=""/>
        <dsp:cNvSpPr/>
      </dsp:nvSpPr>
      <dsp:spPr>
        <a:xfrm>
          <a:off x="4264096" y="3715359"/>
          <a:ext cx="1352773" cy="1352773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63000"/>
                <a:satMod val="165000"/>
              </a:schemeClr>
            </a:gs>
            <a:gs pos="30000">
              <a:schemeClr val="accent1">
                <a:hueOff val="0"/>
                <a:satOff val="0"/>
                <a:lumOff val="0"/>
                <a:alphaOff val="0"/>
                <a:shade val="58000"/>
                <a:satMod val="165000"/>
              </a:schemeClr>
            </a:gs>
            <a:gs pos="75000">
              <a:schemeClr val="accent1">
                <a:hueOff val="0"/>
                <a:satOff val="0"/>
                <a:lumOff val="0"/>
                <a:alphaOff val="0"/>
                <a:shade val="30000"/>
                <a:satMod val="175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  <a:ln>
          <a:noFill/>
        </a:ln>
        <a:effectLst>
          <a:outerShdw blurRad="50800" dist="20000" dir="5400000" rotWithShape="0">
            <a:srgbClr val="000000">
              <a:alpha val="42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900" kern="1200" dirty="0" smtClean="0"/>
            <a:t>负载</a:t>
          </a:r>
          <a:endParaRPr lang="en-US" sz="2900" kern="1200" dirty="0"/>
        </a:p>
      </dsp:txBody>
      <dsp:txXfrm>
        <a:off x="4264096" y="3715359"/>
        <a:ext cx="1352773" cy="1352773"/>
      </dsp:txXfrm>
    </dsp:sp>
    <dsp:sp modelId="{62C81BE1-CA25-4F2D-9ABF-B962C0BD7F95}">
      <dsp:nvSpPr>
        <dsp:cNvPr id="0" name=""/>
        <dsp:cNvSpPr/>
      </dsp:nvSpPr>
      <dsp:spPr>
        <a:xfrm>
          <a:off x="1850730" y="3715359"/>
          <a:ext cx="1352773" cy="1352773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63000"/>
                <a:satMod val="165000"/>
              </a:schemeClr>
            </a:gs>
            <a:gs pos="30000">
              <a:schemeClr val="accent1">
                <a:hueOff val="0"/>
                <a:satOff val="0"/>
                <a:lumOff val="0"/>
                <a:alphaOff val="0"/>
                <a:shade val="58000"/>
                <a:satMod val="165000"/>
              </a:schemeClr>
            </a:gs>
            <a:gs pos="75000">
              <a:schemeClr val="accent1">
                <a:hueOff val="0"/>
                <a:satOff val="0"/>
                <a:lumOff val="0"/>
                <a:alphaOff val="0"/>
                <a:shade val="30000"/>
                <a:satMod val="175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  <a:ln>
          <a:noFill/>
        </a:ln>
        <a:effectLst>
          <a:outerShdw blurRad="50800" dist="20000" dir="5400000" rotWithShape="0">
            <a:srgbClr val="000000">
              <a:alpha val="42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900" kern="1200" dirty="0" smtClean="0"/>
            <a:t>控制板</a:t>
          </a:r>
          <a:endParaRPr lang="en-US" sz="2900" kern="1200" dirty="0"/>
        </a:p>
      </dsp:txBody>
      <dsp:txXfrm>
        <a:off x="1850730" y="3715359"/>
        <a:ext cx="1352773" cy="1352773"/>
      </dsp:txXfrm>
    </dsp:sp>
    <dsp:sp modelId="{BFD34638-C756-4C37-A946-72F408712F48}">
      <dsp:nvSpPr>
        <dsp:cNvPr id="0" name=""/>
        <dsp:cNvSpPr/>
      </dsp:nvSpPr>
      <dsp:spPr>
        <a:xfrm>
          <a:off x="1104958" y="1420112"/>
          <a:ext cx="1352773" cy="1352773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63000"/>
                <a:satMod val="165000"/>
              </a:schemeClr>
            </a:gs>
            <a:gs pos="30000">
              <a:schemeClr val="accent1">
                <a:hueOff val="0"/>
                <a:satOff val="0"/>
                <a:lumOff val="0"/>
                <a:alphaOff val="0"/>
                <a:shade val="58000"/>
                <a:satMod val="165000"/>
              </a:schemeClr>
            </a:gs>
            <a:gs pos="75000">
              <a:schemeClr val="accent1">
                <a:hueOff val="0"/>
                <a:satOff val="0"/>
                <a:lumOff val="0"/>
                <a:alphaOff val="0"/>
                <a:shade val="30000"/>
                <a:satMod val="175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  <a:ln>
          <a:noFill/>
        </a:ln>
        <a:effectLst>
          <a:outerShdw blurRad="50800" dist="20000" dir="5400000" rotWithShape="0">
            <a:srgbClr val="000000">
              <a:alpha val="42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900" kern="1200" dirty="0" smtClean="0"/>
            <a:t>针座</a:t>
          </a:r>
          <a:endParaRPr lang="en-US" sz="2900" kern="1200" dirty="0"/>
        </a:p>
      </dsp:txBody>
      <dsp:txXfrm>
        <a:off x="1104958" y="1420112"/>
        <a:ext cx="1352773" cy="1352773"/>
      </dsp:txXfrm>
    </dsp:sp>
  </dsp:spTree>
</dsp:drawing>
</file>

<file path=ppt/diagrams/drawing5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61578522-3CD3-4550-84FA-10C53888DCDC}">
      <dsp:nvSpPr>
        <dsp:cNvPr id="0" name=""/>
        <dsp:cNvSpPr/>
      </dsp:nvSpPr>
      <dsp:spPr>
        <a:xfrm>
          <a:off x="2822121" y="594"/>
          <a:ext cx="1823356" cy="48724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63000"/>
                <a:satMod val="165000"/>
              </a:schemeClr>
            </a:gs>
            <a:gs pos="30000">
              <a:schemeClr val="accent1">
                <a:hueOff val="0"/>
                <a:satOff val="0"/>
                <a:lumOff val="0"/>
                <a:alphaOff val="0"/>
                <a:shade val="58000"/>
                <a:satMod val="165000"/>
              </a:schemeClr>
            </a:gs>
            <a:gs pos="75000">
              <a:schemeClr val="accent1">
                <a:hueOff val="0"/>
                <a:satOff val="0"/>
                <a:lumOff val="0"/>
                <a:alphaOff val="0"/>
                <a:shade val="30000"/>
                <a:satMod val="175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  <a:ln>
          <a:noFill/>
        </a:ln>
        <a:effectLst>
          <a:outerShdw blurRad="50800" dist="20000" dir="5400000" rotWithShape="0">
            <a:srgbClr val="000000">
              <a:alpha val="42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Board</a:t>
          </a:r>
          <a:endParaRPr lang="en-US" sz="1800" kern="1200" dirty="0"/>
        </a:p>
      </dsp:txBody>
      <dsp:txXfrm>
        <a:off x="2822121" y="594"/>
        <a:ext cx="1823356" cy="487243"/>
      </dsp:txXfrm>
    </dsp:sp>
    <dsp:sp modelId="{DA730FB6-0CD2-45B7-BB54-8C0C29B21095}">
      <dsp:nvSpPr>
        <dsp:cNvPr id="0" name=""/>
        <dsp:cNvSpPr/>
      </dsp:nvSpPr>
      <dsp:spPr>
        <a:xfrm rot="5400000">
          <a:off x="3642441" y="500019"/>
          <a:ext cx="182716" cy="21925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0000" dir="5400000" rotWithShape="0">
            <a:srgbClr val="000000">
              <a:alpha val="42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900" kern="1200"/>
        </a:p>
      </dsp:txBody>
      <dsp:txXfrm rot="5400000">
        <a:off x="3642441" y="500019"/>
        <a:ext cx="182716" cy="219259"/>
      </dsp:txXfrm>
    </dsp:sp>
    <dsp:sp modelId="{7E7F28A3-4145-4F22-B79B-969EC7D69125}">
      <dsp:nvSpPr>
        <dsp:cNvPr id="0" name=""/>
        <dsp:cNvSpPr/>
      </dsp:nvSpPr>
      <dsp:spPr>
        <a:xfrm>
          <a:off x="2822121" y="731460"/>
          <a:ext cx="1823356" cy="48724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63000"/>
                <a:satMod val="165000"/>
              </a:schemeClr>
            </a:gs>
            <a:gs pos="30000">
              <a:schemeClr val="accent1">
                <a:hueOff val="0"/>
                <a:satOff val="0"/>
                <a:lumOff val="0"/>
                <a:alphaOff val="0"/>
                <a:shade val="58000"/>
                <a:satMod val="165000"/>
              </a:schemeClr>
            </a:gs>
            <a:gs pos="75000">
              <a:schemeClr val="accent1">
                <a:hueOff val="0"/>
                <a:satOff val="0"/>
                <a:lumOff val="0"/>
                <a:alphaOff val="0"/>
                <a:shade val="30000"/>
                <a:satMod val="175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  <a:ln>
          <a:noFill/>
        </a:ln>
        <a:effectLst>
          <a:outerShdw blurRad="50800" dist="20000" dir="5400000" rotWithShape="0">
            <a:srgbClr val="000000">
              <a:alpha val="42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/>
            <a:t>闭合盖</a:t>
          </a:r>
          <a:endParaRPr lang="en-US" sz="1800" kern="1200" dirty="0"/>
        </a:p>
      </dsp:txBody>
      <dsp:txXfrm>
        <a:off x="2822121" y="731460"/>
        <a:ext cx="1823356" cy="487243"/>
      </dsp:txXfrm>
    </dsp:sp>
    <dsp:sp modelId="{7C3C6587-B11B-4E6E-8316-898E82DF4D28}">
      <dsp:nvSpPr>
        <dsp:cNvPr id="0" name=""/>
        <dsp:cNvSpPr/>
      </dsp:nvSpPr>
      <dsp:spPr>
        <a:xfrm rot="5400000">
          <a:off x="3642441" y="1230884"/>
          <a:ext cx="182716" cy="21925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0000" dir="5400000" rotWithShape="0">
            <a:srgbClr val="000000">
              <a:alpha val="42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900" kern="1200"/>
        </a:p>
      </dsp:txBody>
      <dsp:txXfrm rot="5400000">
        <a:off x="3642441" y="1230884"/>
        <a:ext cx="182716" cy="219259"/>
      </dsp:txXfrm>
    </dsp:sp>
    <dsp:sp modelId="{EA9BA3E6-A9C2-4386-B194-1A30337F0DCB}">
      <dsp:nvSpPr>
        <dsp:cNvPr id="0" name=""/>
        <dsp:cNvSpPr/>
      </dsp:nvSpPr>
      <dsp:spPr>
        <a:xfrm>
          <a:off x="2822121" y="1462325"/>
          <a:ext cx="1823356" cy="48724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63000"/>
                <a:satMod val="165000"/>
              </a:schemeClr>
            </a:gs>
            <a:gs pos="30000">
              <a:schemeClr val="accent1">
                <a:hueOff val="0"/>
                <a:satOff val="0"/>
                <a:lumOff val="0"/>
                <a:alphaOff val="0"/>
                <a:shade val="58000"/>
                <a:satMod val="165000"/>
              </a:schemeClr>
            </a:gs>
            <a:gs pos="75000">
              <a:schemeClr val="accent1">
                <a:hueOff val="0"/>
                <a:satOff val="0"/>
                <a:lumOff val="0"/>
                <a:alphaOff val="0"/>
                <a:shade val="30000"/>
                <a:satMod val="175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  <a:ln>
          <a:noFill/>
        </a:ln>
        <a:effectLst>
          <a:outerShdw blurRad="50800" dist="20000" dir="5400000" rotWithShape="0">
            <a:srgbClr val="000000">
              <a:alpha val="42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/>
            <a:t>触发信号工作</a:t>
          </a:r>
          <a:endParaRPr lang="en-US" sz="1800" kern="1200" dirty="0"/>
        </a:p>
      </dsp:txBody>
      <dsp:txXfrm>
        <a:off x="2822121" y="1462325"/>
        <a:ext cx="1823356" cy="487243"/>
      </dsp:txXfrm>
    </dsp:sp>
    <dsp:sp modelId="{849031FD-7AD8-46DB-9F63-D1D1CD4900B4}">
      <dsp:nvSpPr>
        <dsp:cNvPr id="0" name=""/>
        <dsp:cNvSpPr/>
      </dsp:nvSpPr>
      <dsp:spPr>
        <a:xfrm rot="5400000">
          <a:off x="3642441" y="1961750"/>
          <a:ext cx="182716" cy="21925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0000" dir="5400000" rotWithShape="0">
            <a:srgbClr val="000000">
              <a:alpha val="42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900" kern="1200"/>
        </a:p>
      </dsp:txBody>
      <dsp:txXfrm rot="5400000">
        <a:off x="3642441" y="1961750"/>
        <a:ext cx="182716" cy="219259"/>
      </dsp:txXfrm>
    </dsp:sp>
    <dsp:sp modelId="{1C83852B-34F8-4FAF-B945-5CA6885F5617}">
      <dsp:nvSpPr>
        <dsp:cNvPr id="0" name=""/>
        <dsp:cNvSpPr/>
      </dsp:nvSpPr>
      <dsp:spPr>
        <a:xfrm>
          <a:off x="2822121" y="2193190"/>
          <a:ext cx="1823356" cy="48724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63000"/>
                <a:satMod val="165000"/>
              </a:schemeClr>
            </a:gs>
            <a:gs pos="30000">
              <a:schemeClr val="accent1">
                <a:hueOff val="0"/>
                <a:satOff val="0"/>
                <a:lumOff val="0"/>
                <a:alphaOff val="0"/>
                <a:shade val="58000"/>
                <a:satMod val="165000"/>
              </a:schemeClr>
            </a:gs>
            <a:gs pos="75000">
              <a:schemeClr val="accent1">
                <a:hueOff val="0"/>
                <a:satOff val="0"/>
                <a:lumOff val="0"/>
                <a:alphaOff val="0"/>
                <a:shade val="30000"/>
                <a:satMod val="175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  <a:ln>
          <a:noFill/>
        </a:ln>
        <a:effectLst>
          <a:outerShdw blurRad="50800" dist="20000" dir="5400000" rotWithShape="0">
            <a:srgbClr val="000000">
              <a:alpha val="42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/>
            <a:t>控制电源输出</a:t>
          </a:r>
          <a:endParaRPr lang="en-US" sz="1800" kern="1200" dirty="0"/>
        </a:p>
      </dsp:txBody>
      <dsp:txXfrm>
        <a:off x="2822121" y="2193190"/>
        <a:ext cx="1823356" cy="487243"/>
      </dsp:txXfrm>
    </dsp:sp>
    <dsp:sp modelId="{DFC31FBA-6DCE-4CCC-BBDD-54FE1E74BFF8}">
      <dsp:nvSpPr>
        <dsp:cNvPr id="0" name=""/>
        <dsp:cNvSpPr/>
      </dsp:nvSpPr>
      <dsp:spPr>
        <a:xfrm rot="5400000">
          <a:off x="3642441" y="2692615"/>
          <a:ext cx="182716" cy="21925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0000" dir="5400000" rotWithShape="0">
            <a:srgbClr val="000000">
              <a:alpha val="42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900" kern="1200"/>
        </a:p>
      </dsp:txBody>
      <dsp:txXfrm rot="5400000">
        <a:off x="3642441" y="2692615"/>
        <a:ext cx="182716" cy="219259"/>
      </dsp:txXfrm>
    </dsp:sp>
    <dsp:sp modelId="{6A99606A-0EB6-41E7-BD1D-2A4F7D8B2AFE}">
      <dsp:nvSpPr>
        <dsp:cNvPr id="0" name=""/>
        <dsp:cNvSpPr/>
      </dsp:nvSpPr>
      <dsp:spPr>
        <a:xfrm>
          <a:off x="2822121" y="2924056"/>
          <a:ext cx="1823356" cy="48724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63000"/>
                <a:satMod val="165000"/>
              </a:schemeClr>
            </a:gs>
            <a:gs pos="30000">
              <a:schemeClr val="accent1">
                <a:hueOff val="0"/>
                <a:satOff val="0"/>
                <a:lumOff val="0"/>
                <a:alphaOff val="0"/>
                <a:shade val="58000"/>
                <a:satMod val="165000"/>
              </a:schemeClr>
            </a:gs>
            <a:gs pos="75000">
              <a:schemeClr val="accent1">
                <a:hueOff val="0"/>
                <a:satOff val="0"/>
                <a:lumOff val="0"/>
                <a:alphaOff val="0"/>
                <a:shade val="30000"/>
                <a:satMod val="175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  <a:ln>
          <a:noFill/>
        </a:ln>
        <a:effectLst>
          <a:outerShdw blurRad="50800" dist="20000" dir="5400000" rotWithShape="0">
            <a:srgbClr val="000000">
              <a:alpha val="42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/>
            <a:t>测试板工作</a:t>
          </a:r>
          <a:endParaRPr lang="en-US" sz="1800" kern="1200" dirty="0"/>
        </a:p>
      </dsp:txBody>
      <dsp:txXfrm>
        <a:off x="2822121" y="2924056"/>
        <a:ext cx="1823356" cy="487243"/>
      </dsp:txXfrm>
    </dsp:sp>
    <dsp:sp modelId="{30A3E185-5DD7-45A6-BDD8-AFF3E682BE22}">
      <dsp:nvSpPr>
        <dsp:cNvPr id="0" name=""/>
        <dsp:cNvSpPr/>
      </dsp:nvSpPr>
      <dsp:spPr>
        <a:xfrm rot="5400000">
          <a:off x="3642441" y="3423480"/>
          <a:ext cx="182716" cy="21925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0000" dir="5400000" rotWithShape="0">
            <a:srgbClr val="000000">
              <a:alpha val="42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900" kern="1200"/>
        </a:p>
      </dsp:txBody>
      <dsp:txXfrm rot="5400000">
        <a:off x="3642441" y="3423480"/>
        <a:ext cx="182716" cy="219259"/>
      </dsp:txXfrm>
    </dsp:sp>
    <dsp:sp modelId="{8564A9FE-C975-4A2B-9198-FB6D3D9CAC4A}">
      <dsp:nvSpPr>
        <dsp:cNvPr id="0" name=""/>
        <dsp:cNvSpPr/>
      </dsp:nvSpPr>
      <dsp:spPr>
        <a:xfrm>
          <a:off x="2822121" y="3654921"/>
          <a:ext cx="1823356" cy="48724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63000"/>
                <a:satMod val="165000"/>
              </a:schemeClr>
            </a:gs>
            <a:gs pos="30000">
              <a:schemeClr val="accent1">
                <a:hueOff val="0"/>
                <a:satOff val="0"/>
                <a:lumOff val="0"/>
                <a:alphaOff val="0"/>
                <a:shade val="58000"/>
                <a:satMod val="165000"/>
              </a:schemeClr>
            </a:gs>
            <a:gs pos="75000">
              <a:schemeClr val="accent1">
                <a:hueOff val="0"/>
                <a:satOff val="0"/>
                <a:lumOff val="0"/>
                <a:alphaOff val="0"/>
                <a:shade val="30000"/>
                <a:satMod val="175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  <a:ln>
          <a:noFill/>
        </a:ln>
        <a:effectLst>
          <a:outerShdw blurRad="50800" dist="20000" dir="5400000" rotWithShape="0">
            <a:srgbClr val="000000">
              <a:alpha val="42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800" kern="1200" dirty="0" smtClean="0"/>
            <a:t>NI</a:t>
          </a:r>
          <a:r>
            <a:rPr lang="zh-CN" altLang="en-US" sz="1800" kern="1200" dirty="0" smtClean="0"/>
            <a:t>分析测量信号</a:t>
          </a:r>
          <a:endParaRPr lang="en-US" sz="1800" kern="1200" dirty="0"/>
        </a:p>
      </dsp:txBody>
      <dsp:txXfrm>
        <a:off x="2822121" y="3654921"/>
        <a:ext cx="1823356" cy="487243"/>
      </dsp:txXfrm>
    </dsp:sp>
    <dsp:sp modelId="{B696ABD8-1CB9-4294-BDE6-A6BB8CF2C303}">
      <dsp:nvSpPr>
        <dsp:cNvPr id="0" name=""/>
        <dsp:cNvSpPr/>
      </dsp:nvSpPr>
      <dsp:spPr>
        <a:xfrm rot="5400000">
          <a:off x="3642441" y="4154345"/>
          <a:ext cx="182716" cy="21925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0000" dir="5400000" rotWithShape="0">
            <a:srgbClr val="000000">
              <a:alpha val="42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900" kern="1200"/>
        </a:p>
      </dsp:txBody>
      <dsp:txXfrm rot="5400000">
        <a:off x="3642441" y="4154345"/>
        <a:ext cx="182716" cy="219259"/>
      </dsp:txXfrm>
    </dsp:sp>
    <dsp:sp modelId="{7CA65F25-D9E9-45FA-9286-EF97BB4F2664}">
      <dsp:nvSpPr>
        <dsp:cNvPr id="0" name=""/>
        <dsp:cNvSpPr/>
      </dsp:nvSpPr>
      <dsp:spPr>
        <a:xfrm>
          <a:off x="2822121" y="4385786"/>
          <a:ext cx="1823356" cy="48724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63000"/>
                <a:satMod val="165000"/>
              </a:schemeClr>
            </a:gs>
            <a:gs pos="30000">
              <a:schemeClr val="accent1">
                <a:hueOff val="0"/>
                <a:satOff val="0"/>
                <a:lumOff val="0"/>
                <a:alphaOff val="0"/>
                <a:shade val="58000"/>
                <a:satMod val="165000"/>
              </a:schemeClr>
            </a:gs>
            <a:gs pos="75000">
              <a:schemeClr val="accent1">
                <a:hueOff val="0"/>
                <a:satOff val="0"/>
                <a:lumOff val="0"/>
                <a:alphaOff val="0"/>
                <a:shade val="30000"/>
                <a:satMod val="175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  <a:ln>
          <a:noFill/>
        </a:ln>
        <a:effectLst>
          <a:outerShdw blurRad="50800" dist="20000" dir="5400000" rotWithShape="0">
            <a:srgbClr val="000000">
              <a:alpha val="42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/>
            <a:t>测试完成</a:t>
          </a:r>
          <a:endParaRPr lang="en-US" sz="1800" kern="1200" dirty="0"/>
        </a:p>
      </dsp:txBody>
      <dsp:txXfrm>
        <a:off x="2822121" y="4385786"/>
        <a:ext cx="1823356" cy="48724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8">
  <dgm:title val=""/>
  <dgm:desc val=""/>
  <dgm:catLst>
    <dgm:cat type="3D" pri="11800"/>
  </dgm:catLst>
  <dgm:scene3d>
    <a:camera prst="perspectiveHeroicExtremeRightFacing" zoom="82000">
      <a:rot lat="21300000" lon="20400000" rev="180000"/>
    </a:camera>
    <a:lightRig rig="morning" dir="t">
      <a:rot lat="0" lon="0" rev="20400000"/>
    </a:lightRig>
  </dgm:scene3d>
  <dgm:styleLbl name="node0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0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600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635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1520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190500" prstMaterial="matte">
      <a:bevelT w="120650" h="38100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9">
  <dgm:title val=""/>
  <dgm:desc val=""/>
  <dgm:catLst>
    <dgm:cat type="3D" pri="11900"/>
  </dgm:catLst>
  <dgm:scene3d>
    <a:camera prst="perspectiveRelaxed">
      <a:rot lat="19149996" lon="20104178" rev="1577324"/>
    </a:camera>
    <a:lightRig rig="soft" dir="t"/>
    <a:backdrop>
      <a:anchor x="0" y="0" z="-210000"/>
      <a:norm dx="0" dy="0" dz="914400"/>
      <a:up dx="0" dy="914400" dz="0"/>
    </a:backdrop>
  </dgm:scene3d>
  <dgm:styleLbl name="node0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>
      <a:sp3d extrusionH="28000" prstMaterial="matte"/>
    </dgm:txPr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9">
  <dgm:title val=""/>
  <dgm:desc val=""/>
  <dgm:catLst>
    <dgm:cat type="3D" pri="11900"/>
  </dgm:catLst>
  <dgm:scene3d>
    <a:camera prst="perspectiveRelaxed">
      <a:rot lat="19149996" lon="20104178" rev="1577324"/>
    </a:camera>
    <a:lightRig rig="soft" dir="t"/>
    <a:backdrop>
      <a:anchor x="0" y="0" z="-210000"/>
      <a:norm dx="0" dy="0" dz="914400"/>
      <a:up dx="0" dy="914400" dz="0"/>
    </a:backdrop>
  </dgm:scene3d>
  <dgm:styleLbl name="node0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>
      <a:sp3d extrusionH="28000" prstMaterial="matte"/>
    </dgm:txPr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png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286000" y="3124200"/>
            <a:ext cx="6172200" cy="1894362"/>
          </a:xfrm>
        </p:spPr>
        <p:txBody>
          <a:bodyPr/>
          <a:lstStyle>
            <a:lvl1pPr>
              <a:defRPr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286000" y="5003322"/>
            <a:ext cx="6172200" cy="1371600"/>
          </a:xfrm>
        </p:spPr>
        <p:txBody>
          <a:bodyPr/>
          <a:lstStyle>
            <a:lvl1pPr marL="0" indent="0" algn="l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4621" y="1174097"/>
            <a:ext cx="2286000" cy="381000"/>
          </a:xfr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8/13/2018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269" y="4181669"/>
            <a:ext cx="3657600" cy="384048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4" name="Rectangle 13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9" name="Rectangle 18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Straight Connector 17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0" name="Straight Connector 19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2" name="Straight Connector 21"/>
          <p:cNvSpPr>
            <a:spLocks noChangeShapeType="1"/>
          </p:cNvSpPr>
          <p:nvPr/>
        </p:nvSpPr>
        <p:spPr bwMode="auto">
          <a:xfrm>
            <a:off x="9113856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7" name="Rectangle 26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Oval 20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Oval 22"/>
          <p:cNvSpPr/>
          <p:nvPr/>
        </p:nvSpPr>
        <p:spPr bwMode="auto">
          <a:xfrm>
            <a:off x="1309632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4" name="Oval 23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Oval 25"/>
          <p:cNvSpPr/>
          <p:nvPr/>
        </p:nvSpPr>
        <p:spPr bwMode="auto">
          <a:xfrm>
            <a:off x="1664208" y="5788152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5" name="Oval 24"/>
          <p:cNvSpPr/>
          <p:nvPr/>
        </p:nvSpPr>
        <p:spPr>
          <a:xfrm>
            <a:off x="1905000" y="4495800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 bwMode="auto">
          <a:xfrm>
            <a:off x="1325544" y="4928702"/>
            <a:ext cx="609600" cy="517524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167640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752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1D8BD707-D9CF-40AE-B4C6-C98DA3205C09}" type="datetimeFigureOut">
              <a:rPr lang="en-US" smtClean="0"/>
              <a:pPr/>
              <a:t>8/13/2018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0" y="2895600"/>
            <a:ext cx="6172200" cy="2053590"/>
          </a:xfrm>
        </p:spPr>
        <p:txBody>
          <a:bodyPr/>
          <a:lstStyle>
            <a:lvl1pPr algn="l">
              <a:buNone/>
              <a:defRPr sz="3000" b="1" cap="small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0" y="5010150"/>
            <a:ext cx="6172200" cy="1371600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3256" y="1170432"/>
            <a:ext cx="2286000" cy="381000"/>
          </a:xfr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8/13/2018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456" y="4178808"/>
            <a:ext cx="3657600" cy="384048"/>
          </a:xfrm>
        </p:spPr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Straight Connector 13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7" name="Straight Connector 16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Rectangle 17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9" name="Oval 18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0" name="Oval 19"/>
          <p:cNvSpPr/>
          <p:nvPr/>
        </p:nvSpPr>
        <p:spPr bwMode="auto">
          <a:xfrm>
            <a:off x="1324704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Oval 20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Oval 21"/>
          <p:cNvSpPr/>
          <p:nvPr/>
        </p:nvSpPr>
        <p:spPr bwMode="auto">
          <a:xfrm>
            <a:off x="1664208" y="5791200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Oval 22"/>
          <p:cNvSpPr/>
          <p:nvPr/>
        </p:nvSpPr>
        <p:spPr bwMode="auto">
          <a:xfrm>
            <a:off x="1879040" y="4479888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Straight Connector 25"/>
          <p:cNvSpPr>
            <a:spLocks noChangeShapeType="1"/>
          </p:cNvSpPr>
          <p:nvPr/>
        </p:nvSpPr>
        <p:spPr bwMode="auto">
          <a:xfrm>
            <a:off x="9097944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>
          <a:xfrm>
            <a:off x="1340616" y="4928702"/>
            <a:ext cx="609600" cy="517524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270248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7543800" cy="1143000"/>
          </a:xfrm>
        </p:spPr>
        <p:txBody>
          <a:bodyPr anchor="b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8/13/2018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57200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371975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"/>
          </p:nvPr>
        </p:nvSpPr>
        <p:spPr>
          <a:xfrm>
            <a:off x="4572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3"/>
          </p:nvPr>
        </p:nvSpPr>
        <p:spPr>
          <a:xfrm>
            <a:off x="43434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1D8BD707-D9CF-40AE-B4C6-C98DA3205C09}" type="datetimeFigureOut">
              <a:rPr lang="en-US" smtClean="0"/>
              <a:pPr/>
              <a:t>8/13/2018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8/13/2018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5400000">
            <a:off x="3371850" y="3200400"/>
            <a:ext cx="6309360" cy="457200"/>
          </a:xfrm>
        </p:spPr>
        <p:txBody>
          <a:bodyPr anchor="b"/>
          <a:lstStyle>
            <a:lvl1pPr algn="l">
              <a:buNone/>
              <a:defRPr sz="2000" b="1" cap="small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12280" y="274320"/>
            <a:ext cx="1527048" cy="4983480"/>
          </a:xfrm>
        </p:spPr>
        <p:txBody>
          <a:bodyPr/>
          <a:lstStyle>
            <a:lvl1pPr marL="0" indent="0">
              <a:spcBef>
                <a:spcPts val="400"/>
              </a:spcBef>
              <a:spcAft>
                <a:spcPts val="1000"/>
              </a:spcAft>
              <a:buNone/>
              <a:defRPr sz="12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Oval 13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"/>
          </p:nvPr>
        </p:nvSpPr>
        <p:spPr>
          <a:xfrm>
            <a:off x="304800" y="274320"/>
            <a:ext cx="5638800" cy="6327648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1" name="Date Placeholder 20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1D8BD707-D9CF-40AE-B4C6-C98DA3205C09}" type="datetimeFigureOut">
              <a:rPr lang="en-US" smtClean="0"/>
              <a:pPr/>
              <a:t>8/13/2018</a:t>
            </a:fld>
            <a:endParaRPr 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3" name="Oval 12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5400000">
            <a:off x="3350133" y="3200400"/>
            <a:ext cx="6309360" cy="457200"/>
          </a:xfrm>
        </p:spPr>
        <p:txBody>
          <a:bodyPr anchor="b"/>
          <a:lstStyle>
            <a:lvl1pPr algn="l">
              <a:buNone/>
              <a:defRPr sz="20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6172200" cy="6858000"/>
          </a:xfrm>
          <a:solidFill>
            <a:schemeClr val="bg2"/>
          </a:solidFill>
          <a:ln w="1270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buNone/>
              <a:defRPr sz="3200"/>
            </a:lvl1pPr>
          </a:lstStyle>
          <a:p>
            <a:pPr algn="ctr" eaLnBrk="1" latinLnBrk="0" hangingPunct="1">
              <a:buFontTx/>
              <a:buNone/>
            </a:pPr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5798" y="264795"/>
            <a:ext cx="1524000" cy="4956048"/>
          </a:xfrm>
        </p:spPr>
        <p:txBody>
          <a:bodyPr rot="0" spcFirstLastPara="0" vertOverflow="overflow" horzOverflow="overflow" vert="horz" wrap="square" lIns="91440" tIns="45720" rIns="91440" bIns="45720" numCol="1" spcCol="274320" rtlCol="0" fromWordArt="0" anchor="t" anchorCtr="0" forceAA="0" compatLnSpc="1">
            <a:normAutofit/>
          </a:bodyPr>
          <a:lstStyle>
            <a:lvl1pPr marL="0" indent="0">
              <a:spcBef>
                <a:spcPts val="100"/>
              </a:spcBef>
              <a:spcAft>
                <a:spcPts val="400"/>
              </a:spcAft>
              <a:buFontTx/>
              <a:buNone/>
              <a:defRPr sz="12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1" name="Rectangle 10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Straight Connector 11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9" name="Straight Connector 18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0" name="Straight Connector 19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7" name="Date Placeholder 1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1D8BD707-D9CF-40AE-B4C6-C98DA3205C09}" type="datetimeFigureOut">
              <a:rPr lang="en-US" smtClean="0"/>
              <a:pPr/>
              <a:t>8/13/2018</a:t>
            </a:fld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467600" cy="487375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 rot="5400000">
            <a:off x="7589520" y="1081851"/>
            <a:ext cx="2011680" cy="384048"/>
          </a:xfrm>
          <a:prstGeom prst="rect">
            <a:avLst/>
          </a:prstGeom>
        </p:spPr>
        <p:txBody>
          <a:bodyPr vert="horz" anchor="ctr" anchorCtr="0"/>
          <a:lstStyle>
            <a:lvl1pPr algn="r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8/13/2018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 rot="5400000">
            <a:off x="6990186" y="3737240"/>
            <a:ext cx="3200400" cy="365760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76200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Oval 11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8129016" y="5734050"/>
            <a:ext cx="609600" cy="521208"/>
          </a:xfrm>
          <a:prstGeom prst="rect">
            <a:avLst/>
          </a:prstGeom>
        </p:spPr>
        <p:txBody>
          <a:bodyPr vert="horz" anchor="ctr"/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</p:sldLayoutIdLst>
  <p:txStyles>
    <p:titleStyle>
      <a:lvl1pPr algn="l" rtl="0" eaLnBrk="1" latinLnBrk="0" hangingPunct="1">
        <a:spcBef>
          <a:spcPct val="0"/>
        </a:spcBef>
        <a:buNone/>
        <a:defRPr kumimoji="0" sz="3000" b="0" kern="1200" cap="sm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0000"/>
        <a:buFont typeface="Wingdings"/>
        <a:buChar char="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182880" algn="l" rtl="0" eaLnBrk="1" latinLnBrk="0" hangingPunct="1">
        <a:spcBef>
          <a:spcPct val="20000"/>
        </a:spcBef>
        <a:buClr>
          <a:schemeClr val="accent2">
            <a:tint val="60000"/>
          </a:schemeClr>
        </a:buClr>
        <a:buSzPct val="68000"/>
        <a:buFont typeface="Wingdings 2"/>
        <a:buChar char="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rtl="0" eaLnBrk="1" latinLnBrk="0" hangingPunct="1">
        <a:spcBef>
          <a:spcPct val="20000"/>
        </a:spcBef>
        <a:buClr>
          <a:schemeClr val="accent1"/>
        </a:buClr>
        <a:buChar char="•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201168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ct val="20000"/>
        </a:spcBef>
        <a:buClr>
          <a:schemeClr val="accent2"/>
        </a:buClr>
        <a:buChar char="•"/>
        <a:defRPr kumimoji="0" sz="1400" kern="1200" cap="small" baseline="0">
          <a:solidFill>
            <a:schemeClr val="tx2"/>
          </a:solidFill>
          <a:latin typeface="+mn-lt"/>
          <a:ea typeface="+mn-ea"/>
          <a:cs typeface="+mn-cs"/>
        </a:defRPr>
      </a:lvl8pPr>
      <a:lvl9pPr marL="256032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Char char="•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1000" y="609600"/>
            <a:ext cx="8763000" cy="1905000"/>
          </a:xfrm>
        </p:spPr>
        <p:txBody>
          <a:bodyPr>
            <a:normAutofit/>
          </a:bodyPr>
          <a:lstStyle/>
          <a:p>
            <a:r>
              <a:rPr lang="en-US" sz="5400" cap="none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OSRAM</a:t>
            </a:r>
            <a:r>
              <a:rPr lang="zh-CN" altLang="en-US" sz="5400" cap="none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功能测试维修手册</a:t>
            </a:r>
            <a:endParaRPr lang="en-US" sz="5400" cap="none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172200" y="5334000"/>
            <a:ext cx="2667000" cy="1219200"/>
          </a:xfrm>
        </p:spPr>
        <p:txBody>
          <a:bodyPr>
            <a:normAutofit/>
          </a:bodyPr>
          <a:lstStyle/>
          <a:p>
            <a:pPr algn="ctr"/>
            <a:r>
              <a:rPr lang="en-US" altLang="zh-CN" sz="2800" dirty="0" smtClean="0">
                <a:solidFill>
                  <a:srgbClr val="0070C0"/>
                </a:solidFill>
              </a:rPr>
              <a:t>OSRAM TE</a:t>
            </a:r>
          </a:p>
          <a:p>
            <a:pPr algn="ctr"/>
            <a:r>
              <a:rPr lang="zh-CN" altLang="en-US" sz="2800" dirty="0" smtClean="0">
                <a:solidFill>
                  <a:srgbClr val="0070C0"/>
                </a:solidFill>
              </a:rPr>
              <a:t>陈焐编</a:t>
            </a:r>
            <a:endParaRPr lang="en-US" altLang="zh-CN" sz="2800" dirty="0" smtClean="0">
              <a:solidFill>
                <a:srgbClr val="0070C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868362"/>
          </a:xfrm>
        </p:spPr>
        <p:txBody>
          <a:bodyPr/>
          <a:lstStyle/>
          <a:p>
            <a:r>
              <a:rPr lang="en-US" altLang="zh-CN" b="1" dirty="0" smtClean="0"/>
              <a:t>【1】</a:t>
            </a:r>
            <a:r>
              <a:rPr lang="zh-CN" altLang="en-US" b="1" dirty="0" smtClean="0"/>
              <a:t>程控电源</a:t>
            </a:r>
            <a:endParaRPr lang="en-US" b="1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5800" y="1295400"/>
            <a:ext cx="6848475" cy="4151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609600" y="5562600"/>
            <a:ext cx="7467600" cy="762000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cap="small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输出状态：测试必须指示灯必须亮，处于输出状态。</a:t>
            </a:r>
            <a:endParaRPr lang="en-US" altLang="zh-CN" cap="small" dirty="0" smtClean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b="0" i="0" u="none" strike="noStrike" kern="1200" cap="small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设置输出电压电流：电压电流最好设置为最大。满足测试所有状态下。</a:t>
            </a:r>
            <a:endParaRPr kumimoji="0" lang="en-US" b="0" i="0" u="none" strike="noStrike" kern="1200" cap="small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5257800"/>
            <a:ext cx="7467600" cy="1295400"/>
          </a:xfrm>
        </p:spPr>
        <p:txBody>
          <a:bodyPr>
            <a:normAutofit/>
          </a:bodyPr>
          <a:lstStyle/>
          <a:p>
            <a:r>
              <a:rPr lang="zh-CN" altLang="en-US" sz="1800" b="1" dirty="0" smtClean="0"/>
              <a:t>电源输出：给测试板提供电压电流</a:t>
            </a:r>
            <a:r>
              <a:rPr lang="en-US" altLang="zh-CN" sz="1800" b="1" dirty="0" smtClean="0"/>
              <a:t/>
            </a:r>
            <a:br>
              <a:rPr lang="en-US" altLang="zh-CN" sz="1800" b="1" dirty="0" smtClean="0"/>
            </a:br>
            <a:r>
              <a:rPr lang="zh-CN" altLang="en-US" sz="1800" b="1" dirty="0" smtClean="0"/>
              <a:t>程控模式：插黑色插头是此设备处于程控模式状态。</a:t>
            </a:r>
            <a:r>
              <a:rPr lang="en-US" altLang="zh-CN" sz="1800" b="1" dirty="0" smtClean="0"/>
              <a:t/>
            </a:r>
            <a:br>
              <a:rPr lang="en-US" altLang="zh-CN" sz="1800" b="1" dirty="0" smtClean="0"/>
            </a:br>
            <a:r>
              <a:rPr lang="zh-CN" altLang="en-US" sz="1800" b="1" dirty="0" smtClean="0"/>
              <a:t>码地址：一个地址码。</a:t>
            </a:r>
            <a:r>
              <a:rPr lang="en-US" altLang="zh-CN" sz="1800" b="1" dirty="0" smtClean="0"/>
              <a:t>010100.</a:t>
            </a:r>
            <a:r>
              <a:rPr lang="zh-CN" altLang="en-US" sz="1800" b="1" dirty="0" smtClean="0"/>
              <a:t>根据地址来控制那个电源。</a:t>
            </a:r>
            <a:r>
              <a:rPr lang="en-US" altLang="zh-CN" sz="1800" b="1" dirty="0" smtClean="0"/>
              <a:t/>
            </a:r>
            <a:br>
              <a:rPr lang="en-US" altLang="zh-CN" sz="1800" b="1" dirty="0" smtClean="0"/>
            </a:br>
            <a:r>
              <a:rPr lang="zh-CN" altLang="en-US" sz="1800" b="1" dirty="0" smtClean="0"/>
              <a:t>程控控制线：控制电源按照编写的输出电压的大小。</a:t>
            </a:r>
            <a:endParaRPr lang="en-US" sz="1800" b="1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304800"/>
            <a:ext cx="7620000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609600" y="427038"/>
            <a:ext cx="7467600" cy="792162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000" b="1" i="0" u="none" strike="noStrike" kern="1200" cap="small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563562"/>
          </a:xfrm>
        </p:spPr>
        <p:txBody>
          <a:bodyPr/>
          <a:lstStyle/>
          <a:p>
            <a:r>
              <a:rPr lang="en-US" altLang="zh-CN" b="1" dirty="0" smtClean="0"/>
              <a:t>【2】</a:t>
            </a:r>
            <a:r>
              <a:rPr lang="zh-CN" altLang="en-US" dirty="0" smtClean="0"/>
              <a:t>控制板</a:t>
            </a:r>
            <a:endParaRPr lang="en-US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838200"/>
            <a:ext cx="6781800" cy="403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457200" y="4648200"/>
            <a:ext cx="7696200" cy="2057400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 b="1" cap="small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小继电器群：控制测试板输出的负载切换</a:t>
            </a:r>
            <a:endParaRPr lang="en-US" altLang="zh-CN" sz="1600" b="1" cap="small" dirty="0" smtClean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 b="1" cap="small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大继电器群：控制切换测试板的输入脚。</a:t>
            </a:r>
            <a:endParaRPr lang="en-US" altLang="zh-CN" sz="1600" b="1" cap="small" dirty="0" smtClean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1200" cap="small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电阻群：测试板的输入输出电压通过电阻分压限流。</a:t>
            </a:r>
            <a:endParaRPr kumimoji="0" lang="en-US" altLang="zh-CN" sz="1600" b="1" i="0" u="none" strike="noStrike" kern="1200" cap="small" spc="0" normalizeH="0" baseline="0" noProof="0" dirty="0" smtClean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 b="1" cap="small" noProof="0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编号</a:t>
            </a:r>
            <a:r>
              <a:rPr lang="en-US" sz="1600" b="1" cap="small" noProof="0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1</a:t>
            </a:r>
            <a:r>
              <a:rPr lang="zh-CN" altLang="en-US" sz="1600" b="1" cap="small" noProof="0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、编号</a:t>
            </a:r>
            <a:r>
              <a:rPr lang="en-US" altLang="zh-CN" sz="1600" b="1" cap="small" noProof="0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2</a:t>
            </a:r>
            <a:r>
              <a:rPr lang="zh-CN" altLang="en-US" sz="1600" b="1" cap="small" noProof="0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：</a:t>
            </a:r>
            <a:r>
              <a:rPr lang="en-US" altLang="zh-CN" sz="1600" b="1" cap="small" noProof="0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NI</a:t>
            </a:r>
            <a:r>
              <a:rPr lang="zh-CN" altLang="en-US" sz="1600" b="1" cap="small" noProof="0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卡信号连接线接口。</a:t>
            </a:r>
            <a:endParaRPr lang="en-US" altLang="zh-CN" sz="1600" b="1" cap="small" noProof="0" dirty="0" smtClean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 b="1" cap="small" noProof="0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编号</a:t>
            </a:r>
            <a:r>
              <a:rPr lang="en-US" altLang="zh-CN" sz="1600" b="1" cap="small" noProof="0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3</a:t>
            </a:r>
            <a:r>
              <a:rPr lang="zh-CN" altLang="en-US" sz="1600" b="1" cap="small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：程控控制线、电源输出线、</a:t>
            </a:r>
            <a:r>
              <a:rPr lang="en-US" altLang="zh-CN" sz="1600" b="1" cap="small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232</a:t>
            </a:r>
            <a:r>
              <a:rPr lang="zh-CN" altLang="en-US" sz="1600" b="1" cap="small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控制通讯接口。</a:t>
            </a:r>
            <a:endParaRPr lang="en-US" altLang="zh-CN" sz="1600" b="1" cap="small" dirty="0" smtClean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1200" cap="small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编号</a:t>
            </a:r>
            <a:r>
              <a:rPr kumimoji="0" lang="en-US" altLang="zh-CN" sz="1600" b="1" i="0" u="none" strike="noStrike" kern="1200" cap="small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4</a:t>
            </a:r>
            <a:r>
              <a:rPr kumimoji="0" lang="zh-CN" altLang="en-US" sz="1600" b="1" i="0" u="none" strike="noStrike" kern="1200" cap="small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、</a:t>
            </a:r>
            <a:r>
              <a:rPr lang="zh-CN" altLang="en-US" sz="1600" b="1" cap="small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编号</a:t>
            </a:r>
            <a:r>
              <a:rPr lang="en-US" altLang="zh-CN" sz="1600" b="1" cap="small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5</a:t>
            </a:r>
            <a:r>
              <a:rPr lang="zh-CN" altLang="en-US" sz="1600" b="1" cap="small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：测试板输入输出接口</a:t>
            </a:r>
            <a:endParaRPr lang="en-US" altLang="zh-CN" sz="1600" b="1" cap="small" dirty="0" smtClean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1200" cap="small" spc="0" normalizeH="0" baseline="0" noProof="0" dirty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备注：实际情况按照电路分析，以上是表述适合新人判断故障位置。</a:t>
            </a:r>
            <a:endParaRPr kumimoji="0" lang="en-US" sz="1600" b="1" i="0" u="none" strike="noStrike" kern="1200" cap="small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smtClean="0"/>
              <a:t>【3】</a:t>
            </a:r>
            <a:r>
              <a:rPr lang="zh-CN" altLang="en-US" dirty="0" smtClean="0"/>
              <a:t>针座</a:t>
            </a:r>
            <a:endParaRPr lang="en-US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1524000"/>
            <a:ext cx="3886200" cy="33025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19600" y="1524000"/>
            <a:ext cx="4108159" cy="335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533400" y="5105400"/>
            <a:ext cx="7467600" cy="1143000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 b="1" cap="small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针座：根据电路图，标识每个引脚的功能。从电路图我们可以快速找出。输入是有</a:t>
            </a:r>
            <a:r>
              <a:rPr lang="en-US" altLang="zh-CN" sz="1600" b="1" cap="small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4</a:t>
            </a:r>
            <a:r>
              <a:rPr lang="zh-CN" altLang="en-US" sz="1600" b="1" cap="small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根测试针。输出有</a:t>
            </a:r>
            <a:r>
              <a:rPr lang="en-US" altLang="zh-CN" sz="1600" b="1" cap="small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8</a:t>
            </a:r>
            <a:r>
              <a:rPr lang="zh-CN" altLang="en-US" sz="1600" b="1" cap="small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根测试针。没有圈起来的针是固定板用的。</a:t>
            </a:r>
            <a:endParaRPr kumimoji="0" lang="en-US" sz="1600" b="1" i="0" u="none" strike="noStrike" kern="1200" cap="small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792162"/>
          </a:xfrm>
        </p:spPr>
        <p:txBody>
          <a:bodyPr/>
          <a:lstStyle/>
          <a:p>
            <a:r>
              <a:rPr lang="en-US" altLang="zh-CN" b="1" dirty="0" smtClean="0"/>
              <a:t>【4】</a:t>
            </a:r>
            <a:r>
              <a:rPr lang="zh-CN" altLang="en-US" dirty="0" smtClean="0"/>
              <a:t>数据采集卡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066800"/>
            <a:ext cx="7467600" cy="1371600"/>
          </a:xfrm>
        </p:spPr>
        <p:txBody>
          <a:bodyPr/>
          <a:lstStyle/>
          <a:p>
            <a:r>
              <a:rPr lang="zh-CN" altLang="en-US" sz="1600" dirty="0" smtClean="0"/>
              <a:t>数据采集卡，故名实际就是数据采集。把采集到的数据进行分析处理。传到主机的软件上示出来。如果需要了解更深入些。就要找到</a:t>
            </a:r>
            <a:r>
              <a:rPr lang="en-US" altLang="zh-CN" sz="1600" dirty="0" smtClean="0"/>
              <a:t>NI</a:t>
            </a:r>
            <a:r>
              <a:rPr lang="zh-CN" altLang="en-US" sz="1600" dirty="0" smtClean="0"/>
              <a:t>的说明书。还要了解</a:t>
            </a:r>
            <a:r>
              <a:rPr lang="en-US" altLang="zh-CN" sz="1600" dirty="0" smtClean="0"/>
              <a:t>NI</a:t>
            </a:r>
            <a:r>
              <a:rPr lang="zh-CN" altLang="en-US" sz="1600" dirty="0" smtClean="0"/>
              <a:t>的信号接线和测试软件的设置。你可以数据采集卡想象成一个万用表这样就好理解。</a:t>
            </a:r>
            <a:endParaRPr lang="en-US" altLang="zh-CN" sz="1600" dirty="0" smtClean="0"/>
          </a:p>
          <a:p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2133600"/>
            <a:ext cx="7315200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smtClean="0"/>
              <a:t>【5】</a:t>
            </a:r>
            <a:r>
              <a:rPr lang="zh-CN" altLang="en-US" dirty="0" smtClean="0"/>
              <a:t>主机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1143000"/>
          </a:xfrm>
        </p:spPr>
        <p:txBody>
          <a:bodyPr/>
          <a:lstStyle/>
          <a:p>
            <a:r>
              <a:rPr lang="zh-CN" altLang="en-US" dirty="0" smtClean="0"/>
              <a:t>主机：相当人的大脑。存储测试软件，发送控制指令，分析测试数据。测试状态显示。</a:t>
            </a:r>
            <a:endParaRPr lang="en-US" dirty="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0" y="2743200"/>
            <a:ext cx="6781800" cy="35238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020762"/>
          </a:xfrm>
        </p:spPr>
        <p:txBody>
          <a:bodyPr/>
          <a:lstStyle/>
          <a:p>
            <a:r>
              <a:rPr lang="en-US" b="1" dirty="0" smtClean="0"/>
              <a:t>7.</a:t>
            </a:r>
            <a:r>
              <a:rPr lang="zh-CN" altLang="en-US" b="1" dirty="0" smtClean="0"/>
              <a:t>测试工作流程</a:t>
            </a:r>
            <a:endParaRPr lang="en-US" b="1" dirty="0"/>
          </a:p>
        </p:txBody>
      </p:sp>
      <p:graphicFrame>
        <p:nvGraphicFramePr>
          <p:cNvPr id="11" name="Content Placeholder 10"/>
          <p:cNvGraphicFramePr>
            <a:graphicFrameLocks noGrp="1"/>
          </p:cNvGraphicFramePr>
          <p:nvPr>
            <p:ph sz="quarter" idx="1"/>
          </p:nvPr>
        </p:nvGraphicFramePr>
        <p:xfrm>
          <a:off x="457200" y="1447800"/>
          <a:ext cx="7467600" cy="48736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8.</a:t>
            </a:r>
            <a:r>
              <a:rPr lang="zh-CN" altLang="en-US" dirty="0" smtClean="0"/>
              <a:t>测试维修手法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 smtClean="0"/>
              <a:t>观察法</a:t>
            </a:r>
            <a:r>
              <a:rPr lang="en-US" altLang="zh-CN" dirty="0" smtClean="0"/>
              <a:t>:</a:t>
            </a:r>
            <a:r>
              <a:rPr lang="zh-CN" altLang="en-US" dirty="0" smtClean="0"/>
              <a:t>眼睛看到的一切故障。</a:t>
            </a:r>
            <a:endParaRPr lang="en-US" altLang="zh-CN" dirty="0" smtClean="0"/>
          </a:p>
          <a:p>
            <a:r>
              <a:rPr lang="zh-CN" altLang="en-US" dirty="0" smtClean="0"/>
              <a:t>替换法</a:t>
            </a:r>
            <a:r>
              <a:rPr lang="en-US" altLang="zh-CN" dirty="0" smtClean="0"/>
              <a:t>:</a:t>
            </a:r>
            <a:r>
              <a:rPr lang="zh-CN" altLang="en-US" dirty="0" smtClean="0"/>
              <a:t>有备件情况下，对怀疑对象进行替换验证。</a:t>
            </a:r>
            <a:endParaRPr lang="en-US" altLang="zh-CN" dirty="0" smtClean="0"/>
          </a:p>
          <a:p>
            <a:r>
              <a:rPr lang="zh-CN" altLang="en-US" dirty="0" smtClean="0"/>
              <a:t>测量法</a:t>
            </a:r>
            <a:r>
              <a:rPr lang="en-US" altLang="zh-CN" dirty="0" smtClean="0"/>
              <a:t>:</a:t>
            </a:r>
            <a:r>
              <a:rPr lang="zh-CN" altLang="en-US" dirty="0" smtClean="0"/>
              <a:t>使用万用表测量阻值，电压，电流等。</a:t>
            </a:r>
            <a:endParaRPr lang="en-US" altLang="zh-CN" dirty="0" smtClean="0"/>
          </a:p>
          <a:p>
            <a:r>
              <a:rPr lang="zh-CN" altLang="en-US" dirty="0" smtClean="0"/>
              <a:t>询问法</a:t>
            </a:r>
            <a:r>
              <a:rPr lang="en-US" altLang="zh-CN" dirty="0" smtClean="0"/>
              <a:t>:</a:t>
            </a:r>
            <a:r>
              <a:rPr lang="zh-CN" altLang="en-US" dirty="0" smtClean="0"/>
              <a:t>询问在出现故障的时候，有什么异常。</a:t>
            </a:r>
            <a:endParaRPr lang="en-US" altLang="zh-CN" dirty="0" smtClean="0"/>
          </a:p>
          <a:p>
            <a:r>
              <a:rPr lang="zh-CN" altLang="en-US" dirty="0" smtClean="0"/>
              <a:t>对比法：要一模一样的设备进行对比。</a:t>
            </a:r>
            <a:endParaRPr lang="en-US" altLang="zh-CN" dirty="0" smtClean="0"/>
          </a:p>
          <a:p>
            <a:r>
              <a:rPr lang="zh-CN" altLang="en-US" dirty="0" smtClean="0"/>
              <a:t>重现法</a:t>
            </a:r>
            <a:r>
              <a:rPr lang="en-US" altLang="zh-CN" dirty="0" smtClean="0"/>
              <a:t>:</a:t>
            </a:r>
            <a:r>
              <a:rPr lang="zh-CN" altLang="en-US" dirty="0" smtClean="0"/>
              <a:t>故障重现（慎用）</a:t>
            </a:r>
            <a:endParaRPr lang="en-US" altLang="zh-CN" dirty="0" smtClean="0"/>
          </a:p>
          <a:p>
            <a:r>
              <a:rPr lang="zh-CN" altLang="en-US" dirty="0" smtClean="0"/>
              <a:t>干扰法</a:t>
            </a:r>
            <a:r>
              <a:rPr lang="en-US" altLang="zh-CN" dirty="0" smtClean="0"/>
              <a:t>:</a:t>
            </a:r>
            <a:r>
              <a:rPr lang="zh-CN" altLang="en-US" dirty="0" smtClean="0"/>
              <a:t>信号干扰（慎用）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9.</a:t>
            </a:r>
            <a:r>
              <a:rPr lang="zh-CN" altLang="en-US" dirty="0" smtClean="0"/>
              <a:t> 测试板的工作原理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zh-CN" altLang="en-US" sz="2000" dirty="0" smtClean="0"/>
              <a:t>测试产品</a:t>
            </a:r>
            <a:r>
              <a:rPr lang="en-US" altLang="zh-CN" sz="2000" dirty="0" smtClean="0"/>
              <a:t>P552-39031</a:t>
            </a:r>
            <a:r>
              <a:rPr lang="zh-CN" altLang="en-US" sz="2000" dirty="0" smtClean="0"/>
              <a:t>是汽车的车灯。是一个简单开关。</a:t>
            </a:r>
            <a:endParaRPr lang="en-US" altLang="zh-CN" sz="2000" dirty="0" smtClean="0"/>
          </a:p>
          <a:p>
            <a:r>
              <a:rPr lang="en-US" altLang="zh-CN" sz="2000" dirty="0" smtClean="0"/>
              <a:t>Input</a:t>
            </a:r>
            <a:r>
              <a:rPr lang="zh-CN" altLang="en-US" sz="2000" dirty="0" smtClean="0"/>
              <a:t>输入电压：</a:t>
            </a:r>
            <a:r>
              <a:rPr lang="en-US" altLang="zh-CN" sz="2000" dirty="0" smtClean="0"/>
              <a:t>Turn</a:t>
            </a:r>
            <a:r>
              <a:rPr lang="zh-CN" altLang="en-US" sz="2000" dirty="0" smtClean="0"/>
              <a:t>、</a:t>
            </a:r>
            <a:r>
              <a:rPr lang="en-US" altLang="zh-CN" sz="2000" dirty="0" smtClean="0"/>
              <a:t>DRL</a:t>
            </a:r>
            <a:r>
              <a:rPr lang="zh-CN" altLang="en-US" sz="2000" dirty="0" smtClean="0"/>
              <a:t>、</a:t>
            </a:r>
            <a:r>
              <a:rPr lang="en-US" altLang="zh-CN" sz="2000" dirty="0" smtClean="0"/>
              <a:t>PARK</a:t>
            </a:r>
            <a:r>
              <a:rPr lang="zh-CN" altLang="en-US" sz="2000" dirty="0" smtClean="0"/>
              <a:t>正常工作电压是</a:t>
            </a:r>
            <a:r>
              <a:rPr lang="en-US" altLang="zh-CN" sz="2000" dirty="0" smtClean="0"/>
              <a:t>14.1V</a:t>
            </a:r>
            <a:r>
              <a:rPr lang="zh-CN" altLang="en-US" sz="2000" dirty="0" smtClean="0"/>
              <a:t>。</a:t>
            </a:r>
            <a:endParaRPr lang="en-US" altLang="zh-CN" sz="2000" dirty="0" smtClean="0"/>
          </a:p>
          <a:p>
            <a:r>
              <a:rPr lang="en-US" altLang="zh-CN" sz="2000" dirty="0" smtClean="0"/>
              <a:t>Output</a:t>
            </a:r>
            <a:r>
              <a:rPr lang="zh-CN" altLang="en-US" sz="2000" dirty="0" smtClean="0"/>
              <a:t>输出电压：</a:t>
            </a:r>
            <a:r>
              <a:rPr lang="en-US" altLang="zh-CN" sz="2000" dirty="0" smtClean="0"/>
              <a:t>1.MCA-39027</a:t>
            </a:r>
            <a:r>
              <a:rPr lang="zh-CN" altLang="en-US" sz="2000" dirty="0" smtClean="0"/>
              <a:t>负载</a:t>
            </a:r>
            <a:r>
              <a:rPr lang="en-US" altLang="zh-CN" sz="2000" dirty="0" smtClean="0"/>
              <a:t>22V</a:t>
            </a:r>
            <a:r>
              <a:rPr lang="zh-CN" altLang="en-US" sz="2000" dirty="0" smtClean="0"/>
              <a:t>，一共五组。每组</a:t>
            </a:r>
            <a:r>
              <a:rPr lang="en-US" altLang="zh-CN" sz="2000" dirty="0" smtClean="0"/>
              <a:t>8</a:t>
            </a:r>
            <a:r>
              <a:rPr lang="zh-CN" altLang="en-US" sz="2000" dirty="0" smtClean="0"/>
              <a:t>个</a:t>
            </a:r>
            <a:r>
              <a:rPr lang="en-US" altLang="zh-CN" sz="2000" dirty="0" smtClean="0"/>
              <a:t>LED</a:t>
            </a:r>
            <a:r>
              <a:rPr lang="zh-CN" altLang="en-US" sz="2000" dirty="0" smtClean="0"/>
              <a:t>（空载是</a:t>
            </a:r>
            <a:r>
              <a:rPr lang="en-US" altLang="zh-CN" sz="2000" dirty="0" smtClean="0"/>
              <a:t>28V</a:t>
            </a:r>
            <a:r>
              <a:rPr lang="zh-CN" altLang="en-US" sz="2000" dirty="0" smtClean="0"/>
              <a:t>）    </a:t>
            </a:r>
            <a:r>
              <a:rPr lang="en-US" altLang="zh-CN" sz="2000" dirty="0" smtClean="0"/>
              <a:t>2.P552-39033</a:t>
            </a:r>
            <a:r>
              <a:rPr lang="zh-CN" altLang="en-US" sz="2000" dirty="0" smtClean="0"/>
              <a:t>负载是</a:t>
            </a:r>
            <a:r>
              <a:rPr lang="en-US" altLang="zh-CN" sz="2000" dirty="0" smtClean="0"/>
              <a:t>6V</a:t>
            </a:r>
            <a:r>
              <a:rPr lang="zh-CN" altLang="en-US" sz="2000" dirty="0" smtClean="0"/>
              <a:t>（空载</a:t>
            </a:r>
            <a:r>
              <a:rPr lang="en-US" altLang="zh-CN" sz="2000" dirty="0" smtClean="0"/>
              <a:t>28V</a:t>
            </a:r>
            <a:r>
              <a:rPr lang="zh-CN" altLang="en-US" sz="2000" dirty="0" smtClean="0"/>
              <a:t>）</a:t>
            </a:r>
            <a:endParaRPr lang="en-US" altLang="zh-CN" sz="2000" dirty="0" smtClean="0"/>
          </a:p>
          <a:p>
            <a:pPr>
              <a:buNone/>
            </a:pPr>
            <a:r>
              <a:rPr lang="en-US" altLang="zh-CN" sz="2000" dirty="0" smtClean="0"/>
              <a:t>3.P552-39035</a:t>
            </a:r>
            <a:r>
              <a:rPr lang="zh-CN" altLang="en-US" sz="2000" dirty="0" smtClean="0"/>
              <a:t>的负载</a:t>
            </a:r>
            <a:r>
              <a:rPr lang="en-US" altLang="zh-CN" sz="2000" dirty="0" smtClean="0"/>
              <a:t>13V</a:t>
            </a:r>
            <a:r>
              <a:rPr lang="zh-CN" altLang="en-US" sz="2000" dirty="0" smtClean="0"/>
              <a:t>。</a:t>
            </a:r>
            <a:endParaRPr lang="en-US" altLang="zh-CN" sz="2000" dirty="0" smtClean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191000" y="3505200"/>
            <a:ext cx="3886200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9600" y="3505200"/>
            <a:ext cx="3667125" cy="298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10.</a:t>
            </a:r>
            <a:r>
              <a:rPr lang="zh-CN" altLang="en-US" dirty="0" smtClean="0"/>
              <a:t>案例分析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P552-39031</a:t>
            </a:r>
            <a:r>
              <a:rPr lang="zh-CN" altLang="en-US" dirty="0" smtClean="0">
                <a:solidFill>
                  <a:srgbClr val="FF0000"/>
                </a:solidFill>
              </a:rPr>
              <a:t>一组负载灯不亮。时好时坏。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r>
              <a:rPr lang="zh-CN" altLang="en-US" sz="1800" dirty="0" smtClean="0"/>
              <a:t>分析思路：根据测试工作流程图我们可以大致判断故障出现在：针座、控制板、负载这三个地方上。</a:t>
            </a:r>
            <a:endParaRPr lang="en-US" altLang="zh-CN" sz="1800" dirty="0" smtClean="0"/>
          </a:p>
          <a:p>
            <a:r>
              <a:rPr lang="en-US" altLang="zh-CN" sz="1800" dirty="0" smtClean="0"/>
              <a:t>1.</a:t>
            </a:r>
            <a:r>
              <a:rPr lang="zh-CN" altLang="en-US" sz="1800" dirty="0" smtClean="0"/>
              <a:t>初步怀疑针座接触不良。但是更换测试针不好。</a:t>
            </a:r>
            <a:endParaRPr lang="en-US" altLang="zh-CN" sz="1800" dirty="0" smtClean="0"/>
          </a:p>
          <a:p>
            <a:r>
              <a:rPr lang="en-US" sz="1800" dirty="0" smtClean="0"/>
              <a:t>2.</a:t>
            </a:r>
            <a:r>
              <a:rPr lang="zh-CN" altLang="en-US" sz="1800" dirty="0" smtClean="0"/>
              <a:t>时好时坏，基本可以判断负载时好的。</a:t>
            </a:r>
            <a:endParaRPr lang="en-US" altLang="zh-CN" sz="1800" dirty="0" smtClean="0"/>
          </a:p>
          <a:p>
            <a:r>
              <a:rPr lang="en-US" sz="1800" dirty="0" smtClean="0"/>
              <a:t>3.</a:t>
            </a:r>
            <a:r>
              <a:rPr lang="zh-CN" altLang="en-US" sz="1800" dirty="0" smtClean="0"/>
              <a:t>故障基本判断出现在在。连接线。控制板继电器。接口接触不良。</a:t>
            </a:r>
            <a:endParaRPr lang="en-US" altLang="zh-CN" sz="1800" dirty="0" smtClean="0"/>
          </a:p>
          <a:p>
            <a:r>
              <a:rPr lang="en-US" sz="1800" dirty="0" smtClean="0"/>
              <a:t>4.</a:t>
            </a:r>
            <a:r>
              <a:rPr lang="zh-CN" altLang="en-US" sz="1800" dirty="0" smtClean="0"/>
              <a:t>使用万用表测量连接负载到控制板的的连接口上发现开路。测量出由于负载</a:t>
            </a:r>
            <a:r>
              <a:rPr lang="en-US" altLang="zh-CN" sz="1800" dirty="0" smtClean="0"/>
              <a:t>MCA-39027 LB</a:t>
            </a:r>
            <a:r>
              <a:rPr lang="zh-CN" altLang="en-US" sz="1800" dirty="0" smtClean="0"/>
              <a:t>的连接器接开路导致故障。更换负载</a:t>
            </a:r>
            <a:r>
              <a:rPr lang="en-US" altLang="zh-CN" sz="1800" dirty="0" smtClean="0"/>
              <a:t>MCA-39027 LB</a:t>
            </a:r>
            <a:r>
              <a:rPr lang="zh-CN" altLang="en-US" sz="1800" dirty="0" smtClean="0"/>
              <a:t>后，故障消除。</a:t>
            </a:r>
            <a:endParaRPr lang="en-US" altLang="zh-CN" sz="1800" dirty="0" smtClean="0"/>
          </a:p>
          <a:p>
            <a:endParaRPr lang="en-US" sz="1800" dirty="0" smtClean="0"/>
          </a:p>
          <a:p>
            <a:endParaRPr lang="en-US" sz="1800" dirty="0" smtClean="0"/>
          </a:p>
          <a:p>
            <a:r>
              <a:rPr lang="zh-CN" altLang="en-US" sz="3600" dirty="0" smtClean="0"/>
              <a:t>电路图</a:t>
            </a:r>
            <a:endParaRPr lang="en-US" sz="3600" dirty="0"/>
          </a:p>
        </p:txBody>
      </p:sp>
      <p:graphicFrame>
        <p:nvGraphicFramePr>
          <p:cNvPr id="4098" name="Object 2"/>
          <p:cNvGraphicFramePr>
            <a:graphicFrameLocks noChangeAspect="1"/>
          </p:cNvGraphicFramePr>
          <p:nvPr/>
        </p:nvGraphicFramePr>
        <p:xfrm>
          <a:off x="2362200" y="4876800"/>
          <a:ext cx="3124200" cy="1565108"/>
        </p:xfrm>
        <a:graphic>
          <a:graphicData uri="http://schemas.openxmlformats.org/presentationml/2006/ole">
            <p:oleObj spid="_x0000_s4098" name="Acrobat Document" r:id="rId3" imgW="11657143" imgH="7542857" progId="AcroExch.Document.DC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096962"/>
          </a:xfrm>
        </p:spPr>
        <p:txBody>
          <a:bodyPr>
            <a:normAutofit/>
          </a:bodyPr>
          <a:lstStyle/>
          <a:p>
            <a:r>
              <a:rPr lang="zh-CN" altLang="en-US" sz="4000" dirty="0" smtClean="0"/>
              <a:t>简介：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 smtClean="0"/>
              <a:t>中医的诊断法：中医中的“望、闻、问、切”四步诊法中，望，指观气色；闻，指听声音；问，指询问症状；切，指摸脉象．</a:t>
            </a:r>
            <a:endParaRPr lang="en-US" dirty="0" smtClean="0"/>
          </a:p>
          <a:p>
            <a:r>
              <a:rPr lang="zh-CN" altLang="en-US" dirty="0" smtClean="0"/>
              <a:t>功能测试修维修诊断法和中医的诊断法基本一致。只不过是对象不一样。中医对人范围大，复杂。维修的诊断法相对简单。我们利用中医的“望、闻、问、切”我们可以快速准确判断故障的位置，找到病因，对症下药</a:t>
            </a:r>
            <a:endParaRPr lang="en-US" dirty="0" smtClean="0"/>
          </a:p>
          <a:p>
            <a:r>
              <a:rPr lang="zh-CN" altLang="en-US" dirty="0" smtClean="0"/>
              <a:t>此手册探讨如何快速提高维修水平。适合新手和相关维修经验人员是阅读。</a:t>
            </a:r>
            <a:endParaRPr lang="en-US" dirty="0" smtClean="0"/>
          </a:p>
          <a:p>
            <a:r>
              <a:rPr lang="zh-CN" altLang="en-US" dirty="0" smtClean="0"/>
              <a:t>维修之前必须熟悉。测试系统的构成。测试设备的硬件构成和功能、测试设备的软件构成和测试项目、测试板的功能和输入信号和输出信号情况</a:t>
            </a:r>
            <a:r>
              <a:rPr lang="en-US" altLang="zh-CN" dirty="0" smtClean="0"/>
              <a:t>……</a:t>
            </a:r>
            <a:r>
              <a:rPr lang="zh-CN" altLang="en-US" dirty="0" smtClean="0"/>
              <a:t>等等！</a:t>
            </a:r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457200"/>
            <a:ext cx="7467600" cy="1676400"/>
          </a:xfrm>
        </p:spPr>
        <p:txBody>
          <a:bodyPr/>
          <a:lstStyle/>
          <a:p>
            <a:r>
              <a:rPr lang="zh-CN" altLang="en-US" dirty="0" smtClean="0"/>
              <a:t>观察法：通过观察法，有一组负载输出没采集到数据，测试样板确定测试机架问题。根据以上提供的信息，可以判断故障出现针座、连接线、控制板、和连接的负载。</a:t>
            </a:r>
            <a:endParaRPr lang="en-US" altLang="zh-CN" dirty="0" smtClean="0"/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2057400"/>
            <a:ext cx="7924800" cy="1800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84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" y="3886200"/>
            <a:ext cx="7772400" cy="2628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935162"/>
          </a:xfrm>
        </p:spPr>
        <p:txBody>
          <a:bodyPr>
            <a:normAutofit/>
          </a:bodyPr>
          <a:lstStyle/>
          <a:p>
            <a:r>
              <a:rPr lang="zh-CN" altLang="en-US" sz="3600" dirty="0" smtClean="0"/>
              <a:t>测量法：</a:t>
            </a:r>
            <a:r>
              <a:rPr lang="en-US" altLang="zh-CN" sz="1600" dirty="0" smtClean="0"/>
              <a:t/>
            </a:r>
            <a:br>
              <a:rPr lang="en-US" altLang="zh-CN" sz="1600" dirty="0" smtClean="0"/>
            </a:br>
            <a:r>
              <a:rPr lang="zh-CN" altLang="en-US" sz="2000" dirty="0" smtClean="0"/>
              <a:t>   测试时好时坏。我们判断负载没问题，是接触不良导致。我们在测量</a:t>
            </a:r>
            <a:r>
              <a:rPr lang="en-US" altLang="zh-CN" sz="2000" dirty="0" smtClean="0"/>
              <a:t>MCA-39027</a:t>
            </a:r>
            <a:r>
              <a:rPr lang="zh-CN" altLang="en-US" sz="2000" dirty="0" smtClean="0"/>
              <a:t>的负载过程，震动负载开路。基本可以判断故障的位置就出现这里。拆卸下来，测量</a:t>
            </a:r>
            <a:r>
              <a:rPr lang="en-US" altLang="zh-CN" sz="2000" dirty="0" smtClean="0"/>
              <a:t>J1</a:t>
            </a:r>
            <a:r>
              <a:rPr lang="zh-CN" altLang="en-US" sz="2000" dirty="0" smtClean="0"/>
              <a:t>接触不良。</a:t>
            </a:r>
            <a:endParaRPr lang="en-US" sz="2000" dirty="0"/>
          </a:p>
        </p:txBody>
      </p:sp>
      <p:pic>
        <p:nvPicPr>
          <p:cNvPr id="3686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2209800"/>
            <a:ext cx="7620000" cy="441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替换法：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>    </a:t>
            </a:r>
            <a:r>
              <a:rPr lang="zh-CN" altLang="en-US" sz="2200" dirty="0" smtClean="0"/>
              <a:t>把</a:t>
            </a:r>
            <a:r>
              <a:rPr lang="en-US" altLang="zh-CN" sz="2200" dirty="0" smtClean="0"/>
              <a:t>MCA-39027 LB</a:t>
            </a:r>
            <a:r>
              <a:rPr lang="zh-CN" altLang="en-US" sz="2200" dirty="0" smtClean="0"/>
              <a:t>负载更换后。测试</a:t>
            </a:r>
            <a:r>
              <a:rPr lang="en-US" altLang="zh-CN" sz="2200" dirty="0" smtClean="0"/>
              <a:t>PASS</a:t>
            </a:r>
            <a:r>
              <a:rPr lang="zh-CN" altLang="en-US" sz="2200" dirty="0" smtClean="0"/>
              <a:t>。</a:t>
            </a:r>
            <a:endParaRPr lang="en-US" sz="2200" dirty="0"/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1600201"/>
            <a:ext cx="8134350" cy="396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分析结语：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228600" y="1600200"/>
            <a:ext cx="8534400" cy="4873752"/>
          </a:xfrm>
        </p:spPr>
        <p:txBody>
          <a:bodyPr/>
          <a:lstStyle/>
          <a:p>
            <a:pPr algn="just">
              <a:buNone/>
            </a:pPr>
            <a:r>
              <a:rPr lang="en-US" dirty="0" smtClean="0"/>
              <a:t>1.</a:t>
            </a:r>
            <a:r>
              <a:rPr lang="zh-CN" altLang="en-US" dirty="0" smtClean="0"/>
              <a:t>观察法：使用眼镜观察判断故障大致位置。</a:t>
            </a:r>
            <a:endParaRPr lang="en-US" altLang="zh-CN" dirty="0" smtClean="0"/>
          </a:p>
          <a:p>
            <a:pPr>
              <a:buNone/>
            </a:pPr>
            <a:r>
              <a:rPr lang="en-US" dirty="0" smtClean="0"/>
              <a:t>2.</a:t>
            </a:r>
            <a:r>
              <a:rPr lang="zh-CN" altLang="en-US" dirty="0" smtClean="0"/>
              <a:t>测量法：万用表测量确定故障位置。</a:t>
            </a:r>
            <a:endParaRPr lang="en-US" altLang="zh-CN" dirty="0" smtClean="0"/>
          </a:p>
          <a:p>
            <a:pPr>
              <a:buNone/>
            </a:pPr>
            <a:r>
              <a:rPr lang="en-US" dirty="0" smtClean="0"/>
              <a:t>3.</a:t>
            </a:r>
            <a:r>
              <a:rPr lang="zh-CN" altLang="en-US" dirty="0" smtClean="0"/>
              <a:t>替换法：更换负载，验证结果。</a:t>
            </a:r>
            <a:endParaRPr lang="en-US" altLang="zh-CN" dirty="0" smtClean="0"/>
          </a:p>
          <a:p>
            <a:pPr>
              <a:buNone/>
            </a:pPr>
            <a:r>
              <a:rPr lang="en-US" dirty="0" smtClean="0"/>
              <a:t>4.</a:t>
            </a:r>
            <a:r>
              <a:rPr lang="zh-CN" altLang="en-US" dirty="0" smtClean="0"/>
              <a:t>维修</a:t>
            </a:r>
            <a:r>
              <a:rPr lang="en-US" altLang="zh-CN" dirty="0" smtClean="0"/>
              <a:t>OK</a:t>
            </a:r>
            <a:r>
              <a:rPr lang="zh-CN" altLang="en-US" dirty="0" smtClean="0"/>
              <a:t>，</a:t>
            </a:r>
            <a:r>
              <a:rPr lang="en-US" altLang="zh-CN" dirty="0" smtClean="0"/>
              <a:t>P552-39027 LB</a:t>
            </a:r>
            <a:r>
              <a:rPr lang="zh-CN" altLang="en-US" dirty="0" smtClean="0"/>
              <a:t>的</a:t>
            </a:r>
            <a:r>
              <a:rPr lang="en-US" altLang="zh-CN" dirty="0" smtClean="0"/>
              <a:t>J1</a:t>
            </a:r>
            <a:r>
              <a:rPr lang="zh-CN" altLang="en-US" dirty="0" smtClean="0"/>
              <a:t>处断裂导致接触不良，因此产生的故障，更换负载后测试</a:t>
            </a:r>
            <a:r>
              <a:rPr lang="en-US" altLang="zh-CN" dirty="0" smtClean="0"/>
              <a:t>PASS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zh-CN" altLang="en-US" dirty="0" smtClean="0"/>
              <a:t>（熟练掌握测试机架的测试原理、测试产品的工作原理、万用表的使用）</a:t>
            </a:r>
            <a:endParaRPr lang="en-US" dirty="0" smtClean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74638"/>
            <a:ext cx="7162800" cy="5821362"/>
          </a:xfrm>
        </p:spPr>
        <p:txBody>
          <a:bodyPr>
            <a:normAutofit/>
          </a:bodyPr>
          <a:lstStyle/>
          <a:p>
            <a:r>
              <a:rPr lang="zh-CN" altLang="en-US" sz="5400" b="1" dirty="0" smtClean="0">
                <a:solidFill>
                  <a:schemeClr val="accent1">
                    <a:lumMod val="75000"/>
                  </a:schemeClr>
                </a:solidFill>
              </a:rPr>
              <a:t>目录：</a:t>
            </a:r>
            <a:r>
              <a:rPr lang="en-US" altLang="zh-CN" sz="5400" b="1" dirty="0" smtClean="0">
                <a:solidFill>
                  <a:schemeClr val="accent1">
                    <a:lumMod val="75000"/>
                  </a:schemeClr>
                </a:solidFill>
              </a:rPr>
              <a:t/>
            </a:r>
            <a:br>
              <a:rPr lang="en-US" altLang="zh-CN" sz="5400" b="1" dirty="0" smtClean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altLang="zh-CN" dirty="0" smtClean="0">
                <a:solidFill>
                  <a:schemeClr val="accent1">
                    <a:lumMod val="75000"/>
                  </a:schemeClr>
                </a:solidFill>
              </a:rPr>
              <a:t/>
            </a:r>
            <a:br>
              <a:rPr lang="en-US" altLang="zh-CN" dirty="0" smtClean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altLang="zh-CN" sz="2800" dirty="0" smtClean="0">
                <a:solidFill>
                  <a:schemeClr val="accent1">
                    <a:lumMod val="75000"/>
                  </a:schemeClr>
                </a:solidFill>
              </a:rPr>
              <a:t>1.</a:t>
            </a:r>
            <a:r>
              <a:rPr lang="zh-CN" altLang="en-US" sz="2800" dirty="0" smtClean="0">
                <a:solidFill>
                  <a:schemeClr val="accent1">
                    <a:lumMod val="75000"/>
                  </a:schemeClr>
                </a:solidFill>
              </a:rPr>
              <a:t>功能测试的组成</a:t>
            </a:r>
            <a:r>
              <a:rPr lang="en-US" altLang="zh-CN" sz="2800" dirty="0" smtClean="0">
                <a:solidFill>
                  <a:schemeClr val="accent1">
                    <a:lumMod val="75000"/>
                  </a:schemeClr>
                </a:solidFill>
              </a:rPr>
              <a:t/>
            </a:r>
            <a:br>
              <a:rPr lang="en-US" altLang="zh-CN" sz="2800" dirty="0" smtClean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altLang="zh-CN" sz="2800" dirty="0" smtClean="0">
                <a:solidFill>
                  <a:schemeClr val="accent1">
                    <a:lumMod val="75000"/>
                  </a:schemeClr>
                </a:solidFill>
              </a:rPr>
              <a:t>2.</a:t>
            </a:r>
            <a:r>
              <a:rPr lang="zh-CN" altLang="en-US" sz="2800" dirty="0" smtClean="0">
                <a:solidFill>
                  <a:schemeClr val="accent1">
                    <a:lumMod val="75000"/>
                  </a:schemeClr>
                </a:solidFill>
              </a:rPr>
              <a:t>硬件构成</a:t>
            </a:r>
            <a:r>
              <a:rPr lang="en-US" altLang="zh-CN" sz="2800" dirty="0" smtClean="0">
                <a:solidFill>
                  <a:schemeClr val="accent1">
                    <a:lumMod val="75000"/>
                  </a:schemeClr>
                </a:solidFill>
              </a:rPr>
              <a:t/>
            </a:r>
            <a:br>
              <a:rPr lang="en-US" altLang="zh-CN" sz="2800" dirty="0" smtClean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altLang="zh-CN" sz="2800" dirty="0" smtClean="0">
                <a:solidFill>
                  <a:schemeClr val="accent1">
                    <a:lumMod val="75000"/>
                  </a:schemeClr>
                </a:solidFill>
              </a:rPr>
              <a:t>3.</a:t>
            </a:r>
            <a:r>
              <a:rPr lang="zh-CN" altLang="en-US" sz="2800" dirty="0" smtClean="0">
                <a:solidFill>
                  <a:schemeClr val="accent1">
                    <a:lumMod val="75000"/>
                  </a:schemeClr>
                </a:solidFill>
              </a:rPr>
              <a:t>软件构成</a:t>
            </a:r>
            <a:r>
              <a:rPr lang="en-US" altLang="zh-CN" sz="2800" dirty="0" smtClean="0">
                <a:solidFill>
                  <a:schemeClr val="accent1">
                    <a:lumMod val="75000"/>
                  </a:schemeClr>
                </a:solidFill>
              </a:rPr>
              <a:t/>
            </a:r>
            <a:br>
              <a:rPr lang="en-US" altLang="zh-CN" sz="2800" dirty="0" smtClean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altLang="zh-CN" sz="2800" dirty="0" smtClean="0">
                <a:solidFill>
                  <a:schemeClr val="accent1">
                    <a:lumMod val="75000"/>
                  </a:schemeClr>
                </a:solidFill>
              </a:rPr>
              <a:t>4.</a:t>
            </a:r>
            <a:r>
              <a:rPr lang="zh-CN" altLang="en-US" sz="2800" dirty="0" smtClean="0">
                <a:solidFill>
                  <a:schemeClr val="accent1">
                    <a:lumMod val="75000"/>
                  </a:schemeClr>
                </a:solidFill>
              </a:rPr>
              <a:t>硬件五大部分</a:t>
            </a:r>
            <a:r>
              <a:rPr lang="en-US" altLang="zh-CN" sz="2800" dirty="0" smtClean="0">
                <a:solidFill>
                  <a:schemeClr val="accent1">
                    <a:lumMod val="75000"/>
                  </a:schemeClr>
                </a:solidFill>
              </a:rPr>
              <a:t/>
            </a:r>
            <a:br>
              <a:rPr lang="en-US" altLang="zh-CN" sz="2800" dirty="0" smtClean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altLang="zh-CN" sz="2800" dirty="0" smtClean="0">
                <a:solidFill>
                  <a:schemeClr val="accent1">
                    <a:lumMod val="75000"/>
                  </a:schemeClr>
                </a:solidFill>
              </a:rPr>
              <a:t>5.</a:t>
            </a:r>
            <a:r>
              <a:rPr lang="zh-CN" altLang="en-US" sz="2800" dirty="0" smtClean="0">
                <a:solidFill>
                  <a:schemeClr val="accent1">
                    <a:lumMod val="75000"/>
                  </a:schemeClr>
                </a:solidFill>
              </a:rPr>
              <a:t>硬件工作流程图</a:t>
            </a:r>
            <a:r>
              <a:rPr lang="en-US" altLang="zh-CN" sz="2800" dirty="0" smtClean="0">
                <a:solidFill>
                  <a:schemeClr val="accent1">
                    <a:lumMod val="75000"/>
                  </a:schemeClr>
                </a:solidFill>
              </a:rPr>
              <a:t/>
            </a:r>
            <a:br>
              <a:rPr lang="en-US" altLang="zh-CN" sz="2800" dirty="0" smtClean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altLang="zh-CN" sz="2800" dirty="0" smtClean="0">
                <a:solidFill>
                  <a:schemeClr val="accent1">
                    <a:lumMod val="75000"/>
                  </a:schemeClr>
                </a:solidFill>
              </a:rPr>
              <a:t>6.</a:t>
            </a:r>
            <a:r>
              <a:rPr lang="zh-CN" altLang="en-US" sz="2800" dirty="0" smtClean="0">
                <a:solidFill>
                  <a:schemeClr val="accent1">
                    <a:lumMod val="75000"/>
                  </a:schemeClr>
                </a:solidFill>
              </a:rPr>
              <a:t> 五大硬件的功能</a:t>
            </a:r>
            <a:r>
              <a:rPr lang="en-US" altLang="zh-CN" sz="2800" dirty="0" smtClean="0">
                <a:solidFill>
                  <a:schemeClr val="accent1">
                    <a:lumMod val="75000"/>
                  </a:schemeClr>
                </a:solidFill>
              </a:rPr>
              <a:t/>
            </a:r>
            <a:br>
              <a:rPr lang="en-US" altLang="zh-CN" sz="2800" dirty="0" smtClean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altLang="zh-CN" sz="2800" dirty="0" smtClean="0">
                <a:solidFill>
                  <a:schemeClr val="accent1">
                    <a:lumMod val="75000"/>
                  </a:schemeClr>
                </a:solidFill>
              </a:rPr>
              <a:t>7.</a:t>
            </a:r>
            <a:r>
              <a:rPr lang="zh-CN" altLang="en-US" sz="2800" dirty="0" smtClean="0">
                <a:solidFill>
                  <a:schemeClr val="accent1">
                    <a:lumMod val="75000"/>
                  </a:schemeClr>
                </a:solidFill>
              </a:rPr>
              <a:t>测试的工作流程图</a:t>
            </a:r>
            <a:r>
              <a:rPr lang="en-US" altLang="zh-CN" sz="2800" dirty="0" smtClean="0">
                <a:solidFill>
                  <a:schemeClr val="accent1">
                    <a:lumMod val="75000"/>
                  </a:schemeClr>
                </a:solidFill>
              </a:rPr>
              <a:t/>
            </a:r>
            <a:br>
              <a:rPr lang="en-US" altLang="zh-CN" sz="2800" dirty="0" smtClean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altLang="zh-CN" sz="2800" dirty="0" smtClean="0">
                <a:solidFill>
                  <a:schemeClr val="accent1">
                    <a:lumMod val="75000"/>
                  </a:schemeClr>
                </a:solidFill>
              </a:rPr>
              <a:t>8.</a:t>
            </a:r>
            <a:r>
              <a:rPr lang="zh-CN" altLang="en-US" sz="2800" dirty="0" smtClean="0">
                <a:solidFill>
                  <a:schemeClr val="accent1">
                    <a:lumMod val="75000"/>
                  </a:schemeClr>
                </a:solidFill>
              </a:rPr>
              <a:t>测试维修手法。</a:t>
            </a:r>
            <a:r>
              <a:rPr lang="en-US" altLang="zh-CN" sz="2800" dirty="0" smtClean="0">
                <a:solidFill>
                  <a:schemeClr val="accent1">
                    <a:lumMod val="75000"/>
                  </a:schemeClr>
                </a:solidFill>
              </a:rPr>
              <a:t/>
            </a:r>
            <a:br>
              <a:rPr lang="en-US" altLang="zh-CN" sz="2800" dirty="0" smtClean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altLang="zh-CN" sz="2800" dirty="0" smtClean="0">
                <a:solidFill>
                  <a:schemeClr val="accent1">
                    <a:lumMod val="75000"/>
                  </a:schemeClr>
                </a:solidFill>
              </a:rPr>
              <a:t>9.</a:t>
            </a:r>
            <a:r>
              <a:rPr lang="zh-CN" altLang="en-US" sz="2800" dirty="0" smtClean="0">
                <a:solidFill>
                  <a:schemeClr val="accent1">
                    <a:lumMod val="75000"/>
                  </a:schemeClr>
                </a:solidFill>
              </a:rPr>
              <a:t>测试板的工作原理。</a:t>
            </a:r>
            <a:r>
              <a:rPr lang="en-US" altLang="zh-CN" sz="2800" dirty="0" smtClean="0">
                <a:solidFill>
                  <a:schemeClr val="accent1">
                    <a:lumMod val="75000"/>
                  </a:schemeClr>
                </a:solidFill>
              </a:rPr>
              <a:t/>
            </a:r>
            <a:br>
              <a:rPr lang="en-US" altLang="zh-CN" sz="2800" dirty="0" smtClean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altLang="zh-CN" sz="2800" dirty="0" smtClean="0">
                <a:solidFill>
                  <a:schemeClr val="accent1">
                    <a:lumMod val="75000"/>
                  </a:schemeClr>
                </a:solidFill>
              </a:rPr>
              <a:t>10.</a:t>
            </a:r>
            <a:r>
              <a:rPr lang="zh-CN" altLang="en-US" sz="2800" dirty="0" smtClean="0">
                <a:solidFill>
                  <a:schemeClr val="accent1">
                    <a:lumMod val="75000"/>
                  </a:schemeClr>
                </a:solidFill>
              </a:rPr>
              <a:t>案例分析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1.</a:t>
            </a:r>
            <a:r>
              <a:rPr lang="zh-CN" altLang="en-US" b="1" dirty="0" smtClean="0"/>
              <a:t>功能测试的构成</a:t>
            </a:r>
            <a:endParaRPr lang="en-US" b="1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</p:nvPr>
        </p:nvGraphicFramePr>
        <p:xfrm>
          <a:off x="457200" y="1600200"/>
          <a:ext cx="7467600" cy="48736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2.</a:t>
            </a:r>
            <a:r>
              <a:rPr lang="zh-CN" altLang="en-US" b="1" dirty="0" smtClean="0"/>
              <a:t>硬件介绍</a:t>
            </a:r>
            <a:endParaRPr lang="en-US" b="1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quarter" idx="1"/>
          </p:nvPr>
        </p:nvGraphicFramePr>
        <p:xfrm>
          <a:off x="228600" y="1600200"/>
          <a:ext cx="8610600" cy="48737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3.</a:t>
            </a:r>
            <a:r>
              <a:rPr lang="zh-CN" altLang="en-US" b="1" dirty="0" smtClean="0"/>
              <a:t>软件介绍</a:t>
            </a:r>
            <a:endParaRPr lang="en-US" b="1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quarter" idx="1"/>
          </p:nvPr>
        </p:nvGraphicFramePr>
        <p:xfrm>
          <a:off x="914400" y="2209800"/>
          <a:ext cx="7162800" cy="37307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924800" cy="792162"/>
          </a:xfrm>
        </p:spPr>
        <p:txBody>
          <a:bodyPr>
            <a:normAutofit/>
          </a:bodyPr>
          <a:lstStyle/>
          <a:p>
            <a:r>
              <a:rPr lang="en-US" b="1" dirty="0" smtClean="0"/>
              <a:t>4.</a:t>
            </a:r>
            <a:r>
              <a:rPr lang="zh-CN" altLang="en-US" b="1" dirty="0" smtClean="0"/>
              <a:t>硬件五大部分（你从这张图看出些什么？？）</a:t>
            </a:r>
            <a:endParaRPr lang="en-US" b="1" dirty="0"/>
          </a:p>
        </p:txBody>
      </p:sp>
      <p:graphicFrame>
        <p:nvGraphicFramePr>
          <p:cNvPr id="9" name="Content Placeholder 8"/>
          <p:cNvGraphicFramePr>
            <a:graphicFrameLocks noGrp="1"/>
          </p:cNvGraphicFramePr>
          <p:nvPr>
            <p:ph sz="quarter" idx="1"/>
          </p:nvPr>
        </p:nvGraphicFramePr>
        <p:xfrm>
          <a:off x="457200" y="1371600"/>
          <a:ext cx="7467600" cy="5105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792162"/>
          </a:xfrm>
        </p:spPr>
        <p:txBody>
          <a:bodyPr/>
          <a:lstStyle/>
          <a:p>
            <a:r>
              <a:rPr lang="en-US" altLang="zh-CN" b="1" dirty="0" smtClean="0"/>
              <a:t>5.</a:t>
            </a:r>
            <a:r>
              <a:rPr lang="zh-CN" altLang="en-US" b="1" dirty="0" smtClean="0"/>
              <a:t>硬件连接方式</a:t>
            </a:r>
            <a:endParaRPr lang="en-US" b="1" dirty="0"/>
          </a:p>
        </p:txBody>
      </p:sp>
      <p:pic>
        <p:nvPicPr>
          <p:cNvPr id="4" name="Picture 3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1295400"/>
            <a:ext cx="8229600" cy="434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6.</a:t>
            </a:r>
            <a:r>
              <a:rPr lang="zh-CN" altLang="en-US" dirty="0" smtClean="0"/>
              <a:t> 五大硬件的功能介绍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>
              <a:buNone/>
            </a:pPr>
            <a:endParaRPr lang="en-US" altLang="zh-CN" dirty="0" smtClean="0"/>
          </a:p>
          <a:p>
            <a:r>
              <a:rPr lang="en-US" dirty="0" smtClean="0"/>
              <a:t>P552-39031 FVT1 </a:t>
            </a:r>
            <a:r>
              <a:rPr lang="en-US" dirty="0" err="1" smtClean="0"/>
              <a:t>Osram</a:t>
            </a:r>
            <a:r>
              <a:rPr lang="zh-CN" altLang="en-US" dirty="0" smtClean="0"/>
              <a:t>项目测试最具有代表性的设备。我就用它来讲解硬件部分的功能。</a:t>
            </a:r>
            <a:endParaRPr lang="en-US" altLang="zh-CN" dirty="0" smtClean="0"/>
          </a:p>
          <a:p>
            <a:r>
              <a:rPr lang="zh-CN" altLang="en-US" dirty="0" smtClean="0"/>
              <a:t>简单介绍电源、针座、控制板、数据采集卡、主机的功能。</a:t>
            </a:r>
            <a:endParaRPr lang="en-US" altLang="zh-CN" dirty="0" smtClean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el">
  <a:themeElements>
    <a:clrScheme name="Oriel">
      <a:dk1>
        <a:sysClr val="windowText" lastClr="000000"/>
      </a:dk1>
      <a:lt1>
        <a:sysClr val="window" lastClr="FFFFFF"/>
      </a:lt1>
      <a:dk2>
        <a:srgbClr val="575F6D"/>
      </a:dk2>
      <a:lt2>
        <a:srgbClr val="FFF39D"/>
      </a:lt2>
      <a:accent1>
        <a:srgbClr val="FE8637"/>
      </a:accent1>
      <a:accent2>
        <a:srgbClr val="7598D9"/>
      </a:accent2>
      <a:accent3>
        <a:srgbClr val="B32C16"/>
      </a:accent3>
      <a:accent4>
        <a:srgbClr val="F5CD2D"/>
      </a:accent4>
      <a:accent5>
        <a:srgbClr val="AEBAD5"/>
      </a:accent5>
      <a:accent6>
        <a:srgbClr val="777C84"/>
      </a:accent6>
      <a:hlink>
        <a:srgbClr val="D2611C"/>
      </a:hlink>
      <a:folHlink>
        <a:srgbClr val="3B435B"/>
      </a:folHlink>
    </a:clrScheme>
    <a:fontScheme name="Oriel">
      <a:majorFont>
        <a:latin typeface="Century Schoolbook"/>
        <a:ea typeface=""/>
        <a:cs typeface=""/>
        <a:font script="Jpan" typeface="ＭＳ Ｐ明朝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entury Schoolbook"/>
        <a:ea typeface=""/>
        <a:cs typeface=""/>
        <a:font script="Jpan" typeface="ＭＳ Ｐ明朝"/>
        <a:font script="Hang" typeface="휴먼매직체"/>
        <a:font script="Hans" typeface="宋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riel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60000"/>
              </a:schemeClr>
            </a:gs>
            <a:gs pos="30000">
              <a:schemeClr val="phClr">
                <a:tint val="38000"/>
                <a:satMod val="260000"/>
              </a:schemeClr>
            </a:gs>
            <a:gs pos="75000">
              <a:schemeClr val="phClr">
                <a:tint val="55000"/>
                <a:satMod val="255000"/>
              </a:schemeClr>
            </a:gs>
            <a:gs pos="100000">
              <a:schemeClr val="phClr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gradFill rotWithShape="1">
          <a:gsLst>
            <a:gs pos="0">
              <a:schemeClr val="phClr">
                <a:shade val="63000"/>
                <a:satMod val="165000"/>
              </a:schemeClr>
            </a:gs>
            <a:gs pos="30000">
              <a:schemeClr val="phClr">
                <a:shade val="58000"/>
                <a:satMod val="165000"/>
              </a:schemeClr>
            </a:gs>
            <a:gs pos="75000">
              <a:schemeClr val="phClr">
                <a:shade val="30000"/>
                <a:satMod val="175000"/>
              </a:schemeClr>
            </a:gs>
            <a:gs pos="100000">
              <a:schemeClr val="phClr"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</a:fillStyleLst>
      <a:lnStyleLst>
        <a:ln w="12700" cap="flat" cmpd="sng" algn="ctr">
          <a:solidFill>
            <a:schemeClr val="phClr">
              <a:shade val="70000"/>
              <a:satMod val="15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bevelT w="47625" h="69850"/>
            <a:contourClr>
              <a:schemeClr val="lt1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8000"/>
                <a:satMod val="125000"/>
              </a:schemeClr>
            </a:gs>
            <a:gs pos="40000">
              <a:schemeClr val="phClr">
                <a:tint val="90000"/>
                <a:shade val="90000"/>
                <a:satMod val="120000"/>
              </a:schemeClr>
            </a:gs>
            <a:gs pos="100000">
              <a:schemeClr val="phClr">
                <a:tint val="5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80000"/>
              </a:schemeClr>
              <a:schemeClr val="phClr">
                <a:tint val="91000"/>
              </a:schemeClr>
            </a:duotone>
          </a:blip>
          <a:tile tx="0" ty="0" sx="40000" sy="50000" flip="y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Oriel</Template>
  <TotalTime>1462</TotalTime>
  <Words>1574</Words>
  <Application>Microsoft Office PowerPoint</Application>
  <PresentationFormat>On-screen Show (4:3)</PresentationFormat>
  <Paragraphs>95</Paragraphs>
  <Slides>23</Slides>
  <Notes>0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5" baseType="lpstr">
      <vt:lpstr>Oriel</vt:lpstr>
      <vt:lpstr>Adobe Acrobat Document</vt:lpstr>
      <vt:lpstr>OSRAM功能测试维修手册</vt:lpstr>
      <vt:lpstr>简介：</vt:lpstr>
      <vt:lpstr>目录：  1.功能测试的组成 2.硬件构成 3.软件构成 4.硬件五大部分 5.硬件工作流程图 6. 五大硬件的功能 7.测试的工作流程图 8.测试维修手法。 9.测试板的工作原理。 10.案例分析</vt:lpstr>
      <vt:lpstr>1.功能测试的构成</vt:lpstr>
      <vt:lpstr>2.硬件介绍</vt:lpstr>
      <vt:lpstr>3.软件介绍</vt:lpstr>
      <vt:lpstr>4.硬件五大部分（你从这张图看出些什么？？）</vt:lpstr>
      <vt:lpstr>5.硬件连接方式</vt:lpstr>
      <vt:lpstr>6. 五大硬件的功能介绍</vt:lpstr>
      <vt:lpstr>【1】程控电源</vt:lpstr>
      <vt:lpstr>电源输出：给测试板提供电压电流 程控模式：插黑色插头是此设备处于程控模式状态。 码地址：一个地址码。010100.根据地址来控制那个电源。 程控控制线：控制电源按照编写的输出电压的大小。</vt:lpstr>
      <vt:lpstr>【2】控制板</vt:lpstr>
      <vt:lpstr>【3】针座</vt:lpstr>
      <vt:lpstr>【4】数据采集卡</vt:lpstr>
      <vt:lpstr>【5】主机</vt:lpstr>
      <vt:lpstr>7.测试工作流程</vt:lpstr>
      <vt:lpstr>8.测试维修手法</vt:lpstr>
      <vt:lpstr>9. 测试板的工作原理</vt:lpstr>
      <vt:lpstr>10.案例分析</vt:lpstr>
      <vt:lpstr>Slide 20</vt:lpstr>
      <vt:lpstr>测量法：    测试时好时坏。我们判断负载没问题，是接触不良导致。我们在测量MCA-39027的负载过程，震动负载开路。基本可以判断故障的位置就出现这里。拆卸下来，测量J1接触不良。</vt:lpstr>
      <vt:lpstr>替换法：     把MCA-39027 LB负载更换后。测试PASS。</vt:lpstr>
      <vt:lpstr>分析结语：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OSRAM测试培训资料</dc:title>
  <dc:creator>Chen Wu</dc:creator>
  <cp:lastModifiedBy>wuc6</cp:lastModifiedBy>
  <cp:revision>159</cp:revision>
  <dcterms:created xsi:type="dcterms:W3CDTF">2006-08-16T00:00:00Z</dcterms:created>
  <dcterms:modified xsi:type="dcterms:W3CDTF">2018-08-13T03:34:50Z</dcterms:modified>
</cp:coreProperties>
</file>